
<file path=[Content_Types].xml><?xml version="1.0" encoding="utf-8"?>
<Types xmlns="http://schemas.openxmlformats.org/package/2006/content-types">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4"/>
  </p:sldMasterIdLst>
  <p:notesMasterIdLst>
    <p:notesMasterId r:id="rId8"/>
  </p:notesMasterIdLst>
  <p:handoutMasterIdLst>
    <p:handoutMasterId r:id="rId9"/>
  </p:handoutMasterIdLst>
  <p:sldIdLst>
    <p:sldId id="426" r:id="rId5"/>
    <p:sldId id="427" r:id="rId6"/>
    <p:sldId id="428" r:id="rId7"/>
  </p:sldIdLst>
  <p:sldSz cx="12192000" cy="6858000"/>
  <p:notesSz cx="6797675" cy="99266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itles" id="{3737FA0A-123D-4758-8790-F3F07C9E61EF}">
          <p14:sldIdLst/>
        </p14:section>
        <p14:section name="Agenda" id="{5428D0BD-BC55-433E-8889-9B74C54F6445}">
          <p14:sldIdLst/>
        </p14:section>
        <p14:section name="Dividers" id="{789E68FD-BB08-427D-961D-12489BAE9B34}">
          <p14:sldIdLst/>
        </p14:section>
        <p14:section name="Content" id="{F2A29B0E-1470-4D41-BE1D-BA0501CDDD09}">
          <p14:sldIdLst>
            <p14:sldId id="426"/>
            <p14:sldId id="427"/>
            <p14:sldId id="428"/>
          </p14:sldIdLst>
        </p14:section>
        <p14:section name="Full image" id="{D11B2824-90F3-4FC1-8612-B0DB6A5FB91C}">
          <p14:sldIdLst/>
        </p14:section>
        <p14:section name="Quotes" id="{C5FAB50F-5655-4246-8FC3-2F46DEA7D11B}">
          <p14:sldIdLst/>
        </p14:section>
        <p14:section name="Bars, Charts" id="{25060A6B-BA1A-402F-8350-534CE8EB6427}">
          <p14:sldIdLst/>
        </p14:section>
        <p14:section name="Final" id="{051D81A1-E3C0-42A8-B4E5-E9141AE06893}">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87C480A-9B79-460E-A3BA-58E728A3B6D3}" v="62" dt="2022-03-17T20:34:37.83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showGuides="1">
      <p:cViewPr varScale="1">
        <p:scale>
          <a:sx n="114" d="100"/>
          <a:sy n="114" d="100"/>
        </p:scale>
        <p:origin x="414" y="102"/>
      </p:cViewPr>
      <p:guideLst/>
    </p:cSldViewPr>
  </p:slideViewPr>
  <p:notesTextViewPr>
    <p:cViewPr>
      <p:scale>
        <a:sx n="3" d="2"/>
        <a:sy n="3" d="2"/>
      </p:scale>
      <p:origin x="0" y="0"/>
    </p:cViewPr>
  </p:notesTextViewPr>
  <p:sorterViewPr>
    <p:cViewPr>
      <p:scale>
        <a:sx n="75" d="100"/>
        <a:sy n="75" d="100"/>
      </p:scale>
      <p:origin x="0" y="0"/>
    </p:cViewPr>
  </p:sorterViewPr>
  <p:notesViewPr>
    <p:cSldViewPr snapToGrid="0">
      <p:cViewPr varScale="1">
        <p:scale>
          <a:sx n="99" d="100"/>
          <a:sy n="99" d="100"/>
        </p:scale>
        <p:origin x="3612" y="7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notesMaster" Target="notesMasters/notesMaster1.xml"/><Relationship Id="rId13" Type="http://schemas.openxmlformats.org/officeDocument/2006/relationships/tableStyles" Target="tableStyles.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theme" Target="theme/theme1.xml"/><Relationship Id="rId2" Type="http://schemas.openxmlformats.org/officeDocument/2006/relationships/customXml" Target="../customXml/item2.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viewProps" Target="viewProps.xml"/><Relationship Id="rId5" Type="http://schemas.openxmlformats.org/officeDocument/2006/relationships/slide" Target="slides/slide1.xml"/><Relationship Id="rId15" Type="http://schemas.microsoft.com/office/2015/10/relationships/revisionInfo" Target="revisionInfo.xml"/><Relationship Id="rId10"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handoutMaster" Target="handoutMasters/handoutMaster1.xml"/><Relationship Id="rId14"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Zyck, Mallory" userId="0cec2bc2-636a-4a45-a801-4de63e8fcb19" providerId="ADAL" clId="{D87C480A-9B79-460E-A3BA-58E728A3B6D3}"/>
    <pc:docChg chg="undo custSel addSld modSld">
      <pc:chgData name="Zyck, Mallory" userId="0cec2bc2-636a-4a45-a801-4de63e8fcb19" providerId="ADAL" clId="{D87C480A-9B79-460E-A3BA-58E728A3B6D3}" dt="2022-03-17T20:38:35.184" v="2582" actId="14100"/>
      <pc:docMkLst>
        <pc:docMk/>
      </pc:docMkLst>
      <pc:sldChg chg="addSp delSp modSp mod">
        <pc:chgData name="Zyck, Mallory" userId="0cec2bc2-636a-4a45-a801-4de63e8fcb19" providerId="ADAL" clId="{D87C480A-9B79-460E-A3BA-58E728A3B6D3}" dt="2022-03-17T20:38:18.442" v="2577" actId="20577"/>
        <pc:sldMkLst>
          <pc:docMk/>
          <pc:sldMk cId="1587001924" sldId="426"/>
        </pc:sldMkLst>
        <pc:spChg chg="mod">
          <ac:chgData name="Zyck, Mallory" userId="0cec2bc2-636a-4a45-a801-4de63e8fcb19" providerId="ADAL" clId="{D87C480A-9B79-460E-A3BA-58E728A3B6D3}" dt="2022-03-17T20:38:18.442" v="2577" actId="20577"/>
          <ac:spMkLst>
            <pc:docMk/>
            <pc:sldMk cId="1587001924" sldId="426"/>
            <ac:spMk id="2" creationId="{84207CC9-949D-4BD5-ACC4-0009E1590C3C}"/>
          </ac:spMkLst>
        </pc:spChg>
        <pc:graphicFrameChg chg="mod modGraphic">
          <ac:chgData name="Zyck, Mallory" userId="0cec2bc2-636a-4a45-a801-4de63e8fcb19" providerId="ADAL" clId="{D87C480A-9B79-460E-A3BA-58E728A3B6D3}" dt="2022-03-17T20:37:41.324" v="2495" actId="14100"/>
          <ac:graphicFrameMkLst>
            <pc:docMk/>
            <pc:sldMk cId="1587001924" sldId="426"/>
            <ac:graphicFrameMk id="7" creationId="{3CB53BD7-AD81-403B-8B68-EE5779701CA9}"/>
          </ac:graphicFrameMkLst>
        </pc:graphicFrameChg>
        <pc:picChg chg="add del">
          <ac:chgData name="Zyck, Mallory" userId="0cec2bc2-636a-4a45-a801-4de63e8fcb19" providerId="ADAL" clId="{D87C480A-9B79-460E-A3BA-58E728A3B6D3}" dt="2022-03-17T18:50:25.596" v="221"/>
          <ac:picMkLst>
            <pc:docMk/>
            <pc:sldMk cId="1587001924" sldId="426"/>
            <ac:picMk id="3" creationId="{0517C19A-873E-418B-92AE-2DCC5FB5EF27}"/>
          </ac:picMkLst>
        </pc:picChg>
        <pc:picChg chg="add mod">
          <ac:chgData name="Zyck, Mallory" userId="0cec2bc2-636a-4a45-a801-4de63e8fcb19" providerId="ADAL" clId="{D87C480A-9B79-460E-A3BA-58E728A3B6D3}" dt="2022-03-17T20:38:05.191" v="2570" actId="1036"/>
          <ac:picMkLst>
            <pc:docMk/>
            <pc:sldMk cId="1587001924" sldId="426"/>
            <ac:picMk id="4" creationId="{D22B2D41-B806-4639-AD17-7ECAA058FBD1}"/>
          </ac:picMkLst>
        </pc:picChg>
        <pc:picChg chg="add mod">
          <ac:chgData name="Zyck, Mallory" userId="0cec2bc2-636a-4a45-a801-4de63e8fcb19" providerId="ADAL" clId="{D87C480A-9B79-460E-A3BA-58E728A3B6D3}" dt="2022-03-17T20:38:00.246" v="2560" actId="1036"/>
          <ac:picMkLst>
            <pc:docMk/>
            <pc:sldMk cId="1587001924" sldId="426"/>
            <ac:picMk id="6" creationId="{C9AAE01D-0E51-4B9D-8222-B5577DFE84B9}"/>
          </ac:picMkLst>
        </pc:picChg>
        <pc:picChg chg="add mod">
          <ac:chgData name="Zyck, Mallory" userId="0cec2bc2-636a-4a45-a801-4de63e8fcb19" providerId="ADAL" clId="{D87C480A-9B79-460E-A3BA-58E728A3B6D3}" dt="2022-03-17T20:37:55.692" v="2543" actId="1036"/>
          <ac:picMkLst>
            <pc:docMk/>
            <pc:sldMk cId="1587001924" sldId="426"/>
            <ac:picMk id="8" creationId="{276835FE-25D2-45FB-A1EC-E89F38FF741F}"/>
          </ac:picMkLst>
        </pc:picChg>
        <pc:picChg chg="add mod">
          <ac:chgData name="Zyck, Mallory" userId="0cec2bc2-636a-4a45-a801-4de63e8fcb19" providerId="ADAL" clId="{D87C480A-9B79-460E-A3BA-58E728A3B6D3}" dt="2022-03-17T20:37:49.016" v="2520" actId="1035"/>
          <ac:picMkLst>
            <pc:docMk/>
            <pc:sldMk cId="1587001924" sldId="426"/>
            <ac:picMk id="9" creationId="{01B68E7D-836B-4BE2-B42B-4831996B0DD9}"/>
          </ac:picMkLst>
        </pc:picChg>
        <pc:picChg chg="add mod">
          <ac:chgData name="Zyck, Mallory" userId="0cec2bc2-636a-4a45-a801-4de63e8fcb19" providerId="ADAL" clId="{D87C480A-9B79-460E-A3BA-58E728A3B6D3}" dt="2022-03-17T20:37:38.816" v="2494" actId="1076"/>
          <ac:picMkLst>
            <pc:docMk/>
            <pc:sldMk cId="1587001924" sldId="426"/>
            <ac:picMk id="10" creationId="{2A84DA9D-8816-4EFA-8EF7-2110C006D9A7}"/>
          </ac:picMkLst>
        </pc:picChg>
      </pc:sldChg>
      <pc:sldChg chg="addSp modSp add mod">
        <pc:chgData name="Zyck, Mallory" userId="0cec2bc2-636a-4a45-a801-4de63e8fcb19" providerId="ADAL" clId="{D87C480A-9B79-460E-A3BA-58E728A3B6D3}" dt="2022-03-17T20:36:57.392" v="2484" actId="1076"/>
        <pc:sldMkLst>
          <pc:docMk/>
          <pc:sldMk cId="1762703833" sldId="427"/>
        </pc:sldMkLst>
        <pc:spChg chg="mod">
          <ac:chgData name="Zyck, Mallory" userId="0cec2bc2-636a-4a45-a801-4de63e8fcb19" providerId="ADAL" clId="{D87C480A-9B79-460E-A3BA-58E728A3B6D3}" dt="2022-03-17T20:34:23.261" v="2472" actId="207"/>
          <ac:spMkLst>
            <pc:docMk/>
            <pc:sldMk cId="1762703833" sldId="427"/>
            <ac:spMk id="2" creationId="{84207CC9-949D-4BD5-ACC4-0009E1590C3C}"/>
          </ac:spMkLst>
        </pc:spChg>
        <pc:graphicFrameChg chg="mod modGraphic">
          <ac:chgData name="Zyck, Mallory" userId="0cec2bc2-636a-4a45-a801-4de63e8fcb19" providerId="ADAL" clId="{D87C480A-9B79-460E-A3BA-58E728A3B6D3}" dt="2022-03-17T20:33:44.882" v="2470" actId="1076"/>
          <ac:graphicFrameMkLst>
            <pc:docMk/>
            <pc:sldMk cId="1762703833" sldId="427"/>
            <ac:graphicFrameMk id="7" creationId="{3CB53BD7-AD81-403B-8B68-EE5779701CA9}"/>
          </ac:graphicFrameMkLst>
        </pc:graphicFrameChg>
        <pc:picChg chg="add mod">
          <ac:chgData name="Zyck, Mallory" userId="0cec2bc2-636a-4a45-a801-4de63e8fcb19" providerId="ADAL" clId="{D87C480A-9B79-460E-A3BA-58E728A3B6D3}" dt="2022-03-17T20:36:54.552" v="2482" actId="1076"/>
          <ac:picMkLst>
            <pc:docMk/>
            <pc:sldMk cId="1762703833" sldId="427"/>
            <ac:picMk id="3" creationId="{83E7E959-3068-4252-8699-B9BDCFB292EE}"/>
          </ac:picMkLst>
        </pc:picChg>
        <pc:picChg chg="add mod">
          <ac:chgData name="Zyck, Mallory" userId="0cec2bc2-636a-4a45-a801-4de63e8fcb19" providerId="ADAL" clId="{D87C480A-9B79-460E-A3BA-58E728A3B6D3}" dt="2022-03-17T20:36:55.832" v="2483" actId="1076"/>
          <ac:picMkLst>
            <pc:docMk/>
            <pc:sldMk cId="1762703833" sldId="427"/>
            <ac:picMk id="4" creationId="{2FB339EF-6E83-45EB-8000-E4C9C3731E87}"/>
          </ac:picMkLst>
        </pc:picChg>
        <pc:picChg chg="add mod">
          <ac:chgData name="Zyck, Mallory" userId="0cec2bc2-636a-4a45-a801-4de63e8fcb19" providerId="ADAL" clId="{D87C480A-9B79-460E-A3BA-58E728A3B6D3}" dt="2022-03-17T20:36:57.392" v="2484" actId="1076"/>
          <ac:picMkLst>
            <pc:docMk/>
            <pc:sldMk cId="1762703833" sldId="427"/>
            <ac:picMk id="6" creationId="{507C66F7-FEAB-4DF9-AD5C-FC36F9B970E8}"/>
          </ac:picMkLst>
        </pc:picChg>
        <pc:picChg chg="add mod">
          <ac:chgData name="Zyck, Mallory" userId="0cec2bc2-636a-4a45-a801-4de63e8fcb19" providerId="ADAL" clId="{D87C480A-9B79-460E-A3BA-58E728A3B6D3}" dt="2022-03-17T20:26:40.122" v="2454" actId="14100"/>
          <ac:picMkLst>
            <pc:docMk/>
            <pc:sldMk cId="1762703833" sldId="427"/>
            <ac:picMk id="8" creationId="{39D8A555-EF48-4112-B78B-83EE959B109A}"/>
          </ac:picMkLst>
        </pc:picChg>
        <pc:picChg chg="add mod">
          <ac:chgData name="Zyck, Mallory" userId="0cec2bc2-636a-4a45-a801-4de63e8fcb19" providerId="ADAL" clId="{D87C480A-9B79-460E-A3BA-58E728A3B6D3}" dt="2022-03-17T20:27:02.546" v="2459" actId="1076"/>
          <ac:picMkLst>
            <pc:docMk/>
            <pc:sldMk cId="1762703833" sldId="427"/>
            <ac:picMk id="9" creationId="{86A18AF8-C86B-404F-9603-05CB297509DF}"/>
          </ac:picMkLst>
        </pc:picChg>
      </pc:sldChg>
      <pc:sldChg chg="addSp modSp add mod">
        <pc:chgData name="Zyck, Mallory" userId="0cec2bc2-636a-4a45-a801-4de63e8fcb19" providerId="ADAL" clId="{D87C480A-9B79-460E-A3BA-58E728A3B6D3}" dt="2022-03-17T20:38:35.184" v="2582" actId="14100"/>
        <pc:sldMkLst>
          <pc:docMk/>
          <pc:sldMk cId="1646572323" sldId="428"/>
        </pc:sldMkLst>
        <pc:spChg chg="mod">
          <ac:chgData name="Zyck, Mallory" userId="0cec2bc2-636a-4a45-a801-4de63e8fcb19" providerId="ADAL" clId="{D87C480A-9B79-460E-A3BA-58E728A3B6D3}" dt="2022-03-17T20:34:37.830" v="2475" actId="207"/>
          <ac:spMkLst>
            <pc:docMk/>
            <pc:sldMk cId="1646572323" sldId="428"/>
            <ac:spMk id="2" creationId="{84207CC9-949D-4BD5-ACC4-0009E1590C3C}"/>
          </ac:spMkLst>
        </pc:spChg>
        <pc:graphicFrameChg chg="mod modGraphic">
          <ac:chgData name="Zyck, Mallory" userId="0cec2bc2-636a-4a45-a801-4de63e8fcb19" providerId="ADAL" clId="{D87C480A-9B79-460E-A3BA-58E728A3B6D3}" dt="2022-03-17T20:35:20.640" v="2476" actId="14100"/>
          <ac:graphicFrameMkLst>
            <pc:docMk/>
            <pc:sldMk cId="1646572323" sldId="428"/>
            <ac:graphicFrameMk id="7" creationId="{3CB53BD7-AD81-403B-8B68-EE5779701CA9}"/>
          </ac:graphicFrameMkLst>
        </pc:graphicFrameChg>
        <pc:picChg chg="add mod">
          <ac:chgData name="Zyck, Mallory" userId="0cec2bc2-636a-4a45-a801-4de63e8fcb19" providerId="ADAL" clId="{D87C480A-9B79-460E-A3BA-58E728A3B6D3}" dt="2022-03-17T20:38:35.184" v="2582" actId="14100"/>
          <ac:picMkLst>
            <pc:docMk/>
            <pc:sldMk cId="1646572323" sldId="428"/>
            <ac:picMk id="3" creationId="{1143A2B3-F686-43C7-974E-CD3E5F26455E}"/>
          </ac:picMkLst>
        </pc:picChg>
        <pc:picChg chg="add mod">
          <ac:chgData name="Zyck, Mallory" userId="0cec2bc2-636a-4a45-a801-4de63e8fcb19" providerId="ADAL" clId="{D87C480A-9B79-460E-A3BA-58E728A3B6D3}" dt="2022-03-17T20:35:26.544" v="2478" actId="1076"/>
          <ac:picMkLst>
            <pc:docMk/>
            <pc:sldMk cId="1646572323" sldId="428"/>
            <ac:picMk id="4" creationId="{49E6C74D-0365-47A2-963C-795AB53F8E7F}"/>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13A5576C-35AA-4CC0-908D-3E50F0DF2469}"/>
              </a:ext>
            </a:extLst>
          </p:cNvPr>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6D2B22D1-9E48-460D-B15A-2CE8107707E8}"/>
              </a:ext>
            </a:extLst>
          </p:cNvPr>
          <p:cNvSpPr>
            <a:spLocks noGrp="1"/>
          </p:cNvSpPr>
          <p:nvPr>
            <p:ph type="dt" sz="quarter" idx="1"/>
          </p:nvPr>
        </p:nvSpPr>
        <p:spPr>
          <a:xfrm>
            <a:off x="3850443" y="0"/>
            <a:ext cx="2945659" cy="498056"/>
          </a:xfrm>
          <a:prstGeom prst="rect">
            <a:avLst/>
          </a:prstGeom>
        </p:spPr>
        <p:txBody>
          <a:bodyPr vert="horz" lIns="91440" tIns="45720" rIns="91440" bIns="45720" rtlCol="0"/>
          <a:lstStyle>
            <a:lvl1pPr algn="r">
              <a:defRPr sz="1200"/>
            </a:lvl1pPr>
          </a:lstStyle>
          <a:p>
            <a:fld id="{587D0B67-74EC-4545-AF8A-DDA5AAFA7642}" type="datetimeFigureOut">
              <a:rPr lang="en-US" smtClean="0"/>
              <a:t>5/9/2022</a:t>
            </a:fld>
            <a:endParaRPr lang="en-US"/>
          </a:p>
        </p:txBody>
      </p:sp>
      <p:sp>
        <p:nvSpPr>
          <p:cNvPr id="4" name="Footer Placeholder 3">
            <a:extLst>
              <a:ext uri="{FF2B5EF4-FFF2-40B4-BE49-F238E27FC236}">
                <a16:creationId xmlns:a16="http://schemas.microsoft.com/office/drawing/2014/main" id="{B2FF24BC-F8B1-4485-ACCE-CE100F7BD497}"/>
              </a:ext>
            </a:extLst>
          </p:cNvPr>
          <p:cNvSpPr>
            <a:spLocks noGrp="1"/>
          </p:cNvSpPr>
          <p:nvPr>
            <p:ph type="ftr" sz="quarter" idx="2"/>
          </p:nvPr>
        </p:nvSpPr>
        <p:spPr>
          <a:xfrm>
            <a:off x="0" y="9428584"/>
            <a:ext cx="2945659" cy="498055"/>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23D38A31-3F90-4704-BBAF-3DCD89DA261F}"/>
              </a:ext>
            </a:extLst>
          </p:cNvPr>
          <p:cNvSpPr>
            <a:spLocks noGrp="1"/>
          </p:cNvSpPr>
          <p:nvPr>
            <p:ph type="sldNum" sz="quarter" idx="3"/>
          </p:nvPr>
        </p:nvSpPr>
        <p:spPr>
          <a:xfrm>
            <a:off x="3850443" y="9428584"/>
            <a:ext cx="2945659" cy="498055"/>
          </a:xfrm>
          <a:prstGeom prst="rect">
            <a:avLst/>
          </a:prstGeom>
        </p:spPr>
        <p:txBody>
          <a:bodyPr vert="horz" lIns="91440" tIns="45720" rIns="91440" bIns="45720" rtlCol="0" anchor="b"/>
          <a:lstStyle>
            <a:lvl1pPr algn="r">
              <a:defRPr sz="1200"/>
            </a:lvl1pPr>
          </a:lstStyle>
          <a:p>
            <a:fld id="{201C7BA8-1E05-463B-BCB1-282D7AD5FCE5}" type="slidenum">
              <a:rPr lang="en-US" smtClean="0"/>
              <a:t>‹#›</a:t>
            </a:fld>
            <a:endParaRPr lang="en-US"/>
          </a:p>
        </p:txBody>
      </p:sp>
    </p:spTree>
    <p:extLst>
      <p:ext uri="{BB962C8B-B14F-4D97-AF65-F5344CB8AC3E}">
        <p14:creationId xmlns:p14="http://schemas.microsoft.com/office/powerpoint/2010/main" val="393055044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koptekst 1"/>
          <p:cNvSpPr>
            <a:spLocks noGrp="1"/>
          </p:cNvSpPr>
          <p:nvPr>
            <p:ph type="hdr" sz="quarter"/>
          </p:nvPr>
        </p:nvSpPr>
        <p:spPr>
          <a:xfrm>
            <a:off x="0" y="0"/>
            <a:ext cx="2945659" cy="498056"/>
          </a:xfrm>
          <a:prstGeom prst="rect">
            <a:avLst/>
          </a:prstGeom>
        </p:spPr>
        <p:txBody>
          <a:bodyPr vert="horz" lIns="91440" tIns="45720" rIns="91440" bIns="45720" rtlCol="0"/>
          <a:lstStyle>
            <a:lvl1pPr algn="l">
              <a:defRPr sz="1200"/>
            </a:lvl1pPr>
          </a:lstStyle>
          <a:p>
            <a:endParaRPr lang="en-GB"/>
          </a:p>
        </p:txBody>
      </p:sp>
      <p:sp>
        <p:nvSpPr>
          <p:cNvPr id="3" name="Tijdelijke aanduiding voor datum 2"/>
          <p:cNvSpPr>
            <a:spLocks noGrp="1"/>
          </p:cNvSpPr>
          <p:nvPr>
            <p:ph type="dt" idx="1"/>
          </p:nvPr>
        </p:nvSpPr>
        <p:spPr>
          <a:xfrm>
            <a:off x="3850443" y="0"/>
            <a:ext cx="2945659" cy="498056"/>
          </a:xfrm>
          <a:prstGeom prst="rect">
            <a:avLst/>
          </a:prstGeom>
        </p:spPr>
        <p:txBody>
          <a:bodyPr vert="horz" lIns="91440" tIns="45720" rIns="91440" bIns="45720" rtlCol="0"/>
          <a:lstStyle>
            <a:lvl1pPr algn="r">
              <a:defRPr sz="1200"/>
            </a:lvl1pPr>
          </a:lstStyle>
          <a:p>
            <a:fld id="{8FF1D677-EECA-4245-9E20-40A6A0109A75}" type="datetimeFigureOut">
              <a:rPr lang="en-GB" smtClean="0"/>
              <a:t>09/05/2022</a:t>
            </a:fld>
            <a:endParaRPr lang="en-GB"/>
          </a:p>
        </p:txBody>
      </p:sp>
      <p:sp>
        <p:nvSpPr>
          <p:cNvPr id="4" name="Tijdelijke aanduiding voor dia-afbeelding 3"/>
          <p:cNvSpPr>
            <a:spLocks noGrp="1" noRot="1" noChangeAspect="1"/>
          </p:cNvSpPr>
          <p:nvPr>
            <p:ph type="sldImg" idx="2"/>
          </p:nvPr>
        </p:nvSpPr>
        <p:spPr>
          <a:xfrm>
            <a:off x="422275" y="1241425"/>
            <a:ext cx="5953125"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Tijdelijke aanduiding voor notities 4"/>
          <p:cNvSpPr>
            <a:spLocks noGrp="1"/>
          </p:cNvSpPr>
          <p:nvPr>
            <p:ph type="body" sz="quarter" idx="3"/>
          </p:nvPr>
        </p:nvSpPr>
        <p:spPr>
          <a:xfrm>
            <a:off x="679768" y="4777194"/>
            <a:ext cx="5438140" cy="3908614"/>
          </a:xfrm>
          <a:prstGeom prst="rect">
            <a:avLst/>
          </a:prstGeom>
        </p:spPr>
        <p:txBody>
          <a:bodyPr vert="horz" lIns="91440" tIns="45720" rIns="91440" bIns="45720" rtlCol="0"/>
          <a:lstStyle/>
          <a:p>
            <a:pPr lvl="0"/>
            <a:r>
              <a:rPr lang="nl-NL"/>
              <a:t>Tekststijl van het model bewerken</a:t>
            </a:r>
          </a:p>
          <a:p>
            <a:pPr lvl="1"/>
            <a:r>
              <a:rPr lang="nl-NL"/>
              <a:t>Tweede niveau</a:t>
            </a:r>
          </a:p>
          <a:p>
            <a:pPr lvl="2"/>
            <a:r>
              <a:rPr lang="nl-NL"/>
              <a:t>Derde niveau</a:t>
            </a:r>
          </a:p>
          <a:p>
            <a:pPr lvl="3"/>
            <a:r>
              <a:rPr lang="nl-NL"/>
              <a:t>Vierde niveau</a:t>
            </a:r>
          </a:p>
          <a:p>
            <a:pPr lvl="4"/>
            <a:r>
              <a:rPr lang="nl-NL"/>
              <a:t>Vijfde niveau</a:t>
            </a:r>
            <a:endParaRPr lang="en-GB"/>
          </a:p>
        </p:txBody>
      </p:sp>
      <p:sp>
        <p:nvSpPr>
          <p:cNvPr id="6" name="Tijdelijke aanduiding voor voettekst 5"/>
          <p:cNvSpPr>
            <a:spLocks noGrp="1"/>
          </p:cNvSpPr>
          <p:nvPr>
            <p:ph type="ftr" sz="quarter" idx="4"/>
          </p:nvPr>
        </p:nvSpPr>
        <p:spPr>
          <a:xfrm>
            <a:off x="0" y="9428584"/>
            <a:ext cx="2945659" cy="498055"/>
          </a:xfrm>
          <a:prstGeom prst="rect">
            <a:avLst/>
          </a:prstGeom>
        </p:spPr>
        <p:txBody>
          <a:bodyPr vert="horz" lIns="91440" tIns="45720" rIns="91440" bIns="45720" rtlCol="0" anchor="b"/>
          <a:lstStyle>
            <a:lvl1pPr algn="l">
              <a:defRPr sz="1200"/>
            </a:lvl1pPr>
          </a:lstStyle>
          <a:p>
            <a:endParaRPr lang="en-GB"/>
          </a:p>
        </p:txBody>
      </p:sp>
      <p:sp>
        <p:nvSpPr>
          <p:cNvPr id="7" name="Tijdelijke aanduiding voor dianummer 6"/>
          <p:cNvSpPr>
            <a:spLocks noGrp="1"/>
          </p:cNvSpPr>
          <p:nvPr>
            <p:ph type="sldNum" sz="quarter" idx="5"/>
          </p:nvPr>
        </p:nvSpPr>
        <p:spPr>
          <a:xfrm>
            <a:off x="3850443" y="9428584"/>
            <a:ext cx="2945659" cy="498055"/>
          </a:xfrm>
          <a:prstGeom prst="rect">
            <a:avLst/>
          </a:prstGeom>
        </p:spPr>
        <p:txBody>
          <a:bodyPr vert="horz" lIns="91440" tIns="45720" rIns="91440" bIns="45720" rtlCol="0" anchor="b"/>
          <a:lstStyle>
            <a:lvl1pPr algn="r">
              <a:defRPr sz="1200"/>
            </a:lvl1pPr>
          </a:lstStyle>
          <a:p>
            <a:fld id="{23A13DB0-83B3-4016-8861-7956E113BEB9}" type="slidenum">
              <a:rPr lang="en-GB" smtClean="0"/>
              <a:t>‹#›</a:t>
            </a:fld>
            <a:endParaRPr lang="en-GB"/>
          </a:p>
        </p:txBody>
      </p:sp>
    </p:spTree>
    <p:extLst>
      <p:ext uri="{BB962C8B-B14F-4D97-AF65-F5344CB8AC3E}">
        <p14:creationId xmlns:p14="http://schemas.microsoft.com/office/powerpoint/2010/main" val="24346291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wmf"/><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wmf"/><Relationship Id="rId2" Type="http://schemas.openxmlformats.org/officeDocument/2006/relationships/image" Target="../media/image1.wmf"/><Relationship Id="rId1" Type="http://schemas.openxmlformats.org/officeDocument/2006/relationships/slideMaster" Target="../slideMasters/slideMaster1.xml"/><Relationship Id="rId5" Type="http://schemas.microsoft.com/office/2007/relationships/hdphoto" Target="../media/hdphoto1.wdp"/><Relationship Id="rId4" Type="http://schemas.openxmlformats.org/officeDocument/2006/relationships/image" Target="../media/image3.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4">
    <p:spTree>
      <p:nvGrpSpPr>
        <p:cNvPr id="1" name=""/>
        <p:cNvGrpSpPr/>
        <p:nvPr/>
      </p:nvGrpSpPr>
      <p:grpSpPr>
        <a:xfrm>
          <a:off x="0" y="0"/>
          <a:ext cx="0" cy="0"/>
          <a:chOff x="0" y="0"/>
          <a:chExt cx="0" cy="0"/>
        </a:xfrm>
      </p:grpSpPr>
      <p:sp>
        <p:nvSpPr>
          <p:cNvPr id="10" name="Tijdelijke aanduiding voor afbeelding 9"/>
          <p:cNvSpPr>
            <a:spLocks noGrp="1"/>
          </p:cNvSpPr>
          <p:nvPr>
            <p:ph type="pic" sz="quarter" idx="13" hasCustomPrompt="1"/>
          </p:nvPr>
        </p:nvSpPr>
        <p:spPr>
          <a:xfrm>
            <a:off x="4" y="0"/>
            <a:ext cx="12191996" cy="4863993"/>
          </a:xfrm>
          <a:solidFill>
            <a:schemeClr val="bg1">
              <a:lumMod val="95000"/>
            </a:schemeClr>
          </a:solidFill>
        </p:spPr>
        <p:txBody>
          <a:bodyPr anchor="b" anchorCtr="0"/>
          <a:lstStyle>
            <a:lvl1pPr marL="0" indent="0" algn="ctr">
              <a:buNone/>
              <a:defRPr/>
            </a:lvl1pPr>
          </a:lstStyle>
          <a:p>
            <a:r>
              <a:rPr lang="en-GB" dirty="0"/>
              <a:t>Picture</a:t>
            </a:r>
          </a:p>
        </p:txBody>
      </p:sp>
      <p:pic>
        <p:nvPicPr>
          <p:cNvPr id="9" name="Grafik 3">
            <a:extLst>
              <a:ext uri="{FF2B5EF4-FFF2-40B4-BE49-F238E27FC236}">
                <a16:creationId xmlns:a16="http://schemas.microsoft.com/office/drawing/2014/main" id="{F5023C39-45DC-44EC-A722-61C8CFAFB83B}"/>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gray">
          <a:xfrm>
            <a:off x="10394685" y="6075435"/>
            <a:ext cx="1296000" cy="499823"/>
          </a:xfrm>
          <a:prstGeom prst="rect">
            <a:avLst/>
          </a:prstGeom>
        </p:spPr>
      </p:pic>
      <p:sp>
        <p:nvSpPr>
          <p:cNvPr id="8" name="Text Placeholder 7">
            <a:extLst>
              <a:ext uri="{FF2B5EF4-FFF2-40B4-BE49-F238E27FC236}">
                <a16:creationId xmlns:a16="http://schemas.microsoft.com/office/drawing/2014/main" id="{D66F34E0-D416-4505-8642-131D8C1DD368}"/>
              </a:ext>
            </a:extLst>
          </p:cNvPr>
          <p:cNvSpPr>
            <a:spLocks noGrp="1"/>
          </p:cNvSpPr>
          <p:nvPr>
            <p:ph type="body" sz="quarter" idx="15" hasCustomPrompt="1"/>
          </p:nvPr>
        </p:nvSpPr>
        <p:spPr>
          <a:xfrm>
            <a:off x="533398" y="5531085"/>
            <a:ext cx="9310690" cy="457200"/>
          </a:xfrm>
        </p:spPr>
        <p:txBody>
          <a:bodyPr/>
          <a:lstStyle>
            <a:lvl1pPr marL="0" indent="0">
              <a:buNone/>
              <a:defRPr/>
            </a:lvl1pPr>
          </a:lstStyle>
          <a:p>
            <a:r>
              <a:rPr lang="en-GB" sz="2000" noProof="0"/>
              <a:t>Subline</a:t>
            </a:r>
          </a:p>
        </p:txBody>
      </p:sp>
      <p:pic>
        <p:nvPicPr>
          <p:cNvPr id="12" name="Afbeelding 52">
            <a:extLst>
              <a:ext uri="{FF2B5EF4-FFF2-40B4-BE49-F238E27FC236}">
                <a16:creationId xmlns:a16="http://schemas.microsoft.com/office/drawing/2014/main" id="{B72B4661-E9D2-4755-8CE5-3757BE74BE86}"/>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23876" y="6369916"/>
            <a:ext cx="827840" cy="146315"/>
          </a:xfrm>
          <a:prstGeom prst="rect">
            <a:avLst/>
          </a:prstGeom>
        </p:spPr>
      </p:pic>
      <p:sp>
        <p:nvSpPr>
          <p:cNvPr id="11" name="Titel 1">
            <a:extLst>
              <a:ext uri="{FF2B5EF4-FFF2-40B4-BE49-F238E27FC236}">
                <a16:creationId xmlns:a16="http://schemas.microsoft.com/office/drawing/2014/main" id="{18011AF2-45FB-4A1D-BE33-2021647CE615}"/>
              </a:ext>
            </a:extLst>
          </p:cNvPr>
          <p:cNvSpPr>
            <a:spLocks noGrp="1"/>
          </p:cNvSpPr>
          <p:nvPr>
            <p:ph type="title" hasCustomPrompt="1"/>
          </p:nvPr>
        </p:nvSpPr>
        <p:spPr>
          <a:xfrm>
            <a:off x="532265" y="5081025"/>
            <a:ext cx="7039740" cy="450060"/>
          </a:xfrm>
        </p:spPr>
        <p:txBody>
          <a:bodyPr/>
          <a:lstStyle>
            <a:lvl1pPr>
              <a:defRPr sz="3600"/>
            </a:lvl1pPr>
          </a:lstStyle>
          <a:p>
            <a:r>
              <a:rPr lang="en-GB" noProof="0"/>
              <a:t>Title</a:t>
            </a:r>
          </a:p>
        </p:txBody>
      </p:sp>
    </p:spTree>
    <p:extLst>
      <p:ext uri="{BB962C8B-B14F-4D97-AF65-F5344CB8AC3E}">
        <p14:creationId xmlns:p14="http://schemas.microsoft.com/office/powerpoint/2010/main" val="1683516752"/>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Text and picture">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GB" noProof="0"/>
              <a:t>Title</a:t>
            </a:r>
          </a:p>
        </p:txBody>
      </p:sp>
      <p:sp>
        <p:nvSpPr>
          <p:cNvPr id="7" name="Content Placeholder 2"/>
          <p:cNvSpPr>
            <a:spLocks noGrp="1"/>
          </p:cNvSpPr>
          <p:nvPr>
            <p:ph idx="13" hasCustomPrompt="1"/>
          </p:nvPr>
        </p:nvSpPr>
        <p:spPr>
          <a:xfrm>
            <a:off x="533400" y="1638300"/>
            <a:ext cx="5418137" cy="4572000"/>
          </a:xfrm>
        </p:spPr>
        <p:txBody>
          <a:bodyPr/>
          <a:lstStyle>
            <a:lvl1pPr>
              <a:defRPr/>
            </a:lvl1pPr>
            <a:lvl2pPr>
              <a:defRPr/>
            </a:lvl2pPr>
            <a:lvl3pPr>
              <a:defRPr/>
            </a:lvl3pPr>
            <a:lvl4pPr>
              <a:defRPr/>
            </a:lvl4pPr>
            <a:lvl5pPr>
              <a:defRPr/>
            </a:lvl5pPr>
          </a:lstStyle>
          <a:p>
            <a:pPr lvl="0"/>
            <a:r>
              <a:rPr lang="en-GB" noProof="0"/>
              <a:t>Text Level 1</a:t>
            </a:r>
          </a:p>
          <a:p>
            <a:pPr lvl="1"/>
            <a:r>
              <a:rPr lang="en-GB" noProof="0"/>
              <a:t>Text Level 2</a:t>
            </a:r>
          </a:p>
          <a:p>
            <a:pPr lvl="2"/>
            <a:r>
              <a:rPr lang="en-GB" noProof="0"/>
              <a:t>Text Level 3</a:t>
            </a:r>
          </a:p>
          <a:p>
            <a:pPr lvl="3"/>
            <a:r>
              <a:rPr lang="en-GB" noProof="0"/>
              <a:t>Text Level 4</a:t>
            </a:r>
          </a:p>
          <a:p>
            <a:pPr lvl="4"/>
            <a:r>
              <a:rPr lang="en-GB" noProof="0"/>
              <a:t>Text Level 5</a:t>
            </a:r>
          </a:p>
        </p:txBody>
      </p:sp>
      <p:sp>
        <p:nvSpPr>
          <p:cNvPr id="9" name="Tijdelijke aanduiding voor afbeelding 8"/>
          <p:cNvSpPr>
            <a:spLocks noGrp="1"/>
          </p:cNvSpPr>
          <p:nvPr>
            <p:ph type="pic" sz="quarter" idx="14" hasCustomPrompt="1"/>
          </p:nvPr>
        </p:nvSpPr>
        <p:spPr>
          <a:xfrm>
            <a:off x="6240463" y="1638300"/>
            <a:ext cx="5418137" cy="4572000"/>
          </a:xfrm>
          <a:solidFill>
            <a:schemeClr val="bg1">
              <a:lumMod val="95000"/>
            </a:schemeClr>
          </a:solidFill>
        </p:spPr>
        <p:txBody>
          <a:bodyPr/>
          <a:lstStyle>
            <a:lvl1pPr marL="0" indent="0" algn="ctr">
              <a:buNone/>
              <a:defRPr/>
            </a:lvl1pPr>
          </a:lstStyle>
          <a:p>
            <a:r>
              <a:rPr lang="en-GB" dirty="0"/>
              <a:t>Picture</a:t>
            </a:r>
          </a:p>
        </p:txBody>
      </p:sp>
      <p:sp>
        <p:nvSpPr>
          <p:cNvPr id="11" name="Footer Placeholder 4">
            <a:extLst>
              <a:ext uri="{FF2B5EF4-FFF2-40B4-BE49-F238E27FC236}">
                <a16:creationId xmlns:a16="http://schemas.microsoft.com/office/drawing/2014/main" id="{2435870F-B58B-4B3C-9E6A-F03BEC984B26}"/>
              </a:ext>
            </a:extLst>
          </p:cNvPr>
          <p:cNvSpPr>
            <a:spLocks noGrp="1"/>
          </p:cNvSpPr>
          <p:nvPr>
            <p:ph type="ftr" sz="quarter" idx="3"/>
          </p:nvPr>
        </p:nvSpPr>
        <p:spPr>
          <a:xfrm>
            <a:off x="1640520" y="6380115"/>
            <a:ext cx="6632252" cy="152400"/>
          </a:xfrm>
          <a:prstGeom prst="rect">
            <a:avLst/>
          </a:prstGeom>
        </p:spPr>
        <p:txBody>
          <a:bodyPr vert="horz" lIns="0" tIns="0" rIns="0" bIns="0" rtlCol="0" anchor="t" anchorCtr="0"/>
          <a:lstStyle>
            <a:lvl1pPr algn="l">
              <a:defRPr sz="800">
                <a:solidFill>
                  <a:schemeClr val="accent3"/>
                </a:solidFill>
              </a:defRPr>
            </a:lvl1pPr>
          </a:lstStyle>
          <a:p>
            <a:r>
              <a:rPr lang="en-GB" noProof="0"/>
              <a:t>I    Footer</a:t>
            </a:r>
          </a:p>
        </p:txBody>
      </p:sp>
      <p:sp>
        <p:nvSpPr>
          <p:cNvPr id="12" name="Slide Number Placeholder 5">
            <a:extLst>
              <a:ext uri="{FF2B5EF4-FFF2-40B4-BE49-F238E27FC236}">
                <a16:creationId xmlns:a16="http://schemas.microsoft.com/office/drawing/2014/main" id="{A575A8DF-F45A-47DA-8704-7B006B6BF4EC}"/>
              </a:ext>
            </a:extLst>
          </p:cNvPr>
          <p:cNvSpPr>
            <a:spLocks noGrp="1"/>
          </p:cNvSpPr>
          <p:nvPr>
            <p:ph type="sldNum" sz="quarter" idx="4"/>
          </p:nvPr>
        </p:nvSpPr>
        <p:spPr>
          <a:xfrm>
            <a:off x="541527" y="6381749"/>
            <a:ext cx="216355" cy="152401"/>
          </a:xfrm>
          <a:prstGeom prst="rect">
            <a:avLst/>
          </a:prstGeom>
        </p:spPr>
        <p:txBody>
          <a:bodyPr vert="horz" lIns="0" tIns="0" rIns="0" bIns="0" rtlCol="0" anchor="t" anchorCtr="0"/>
          <a:lstStyle>
            <a:lvl1pPr algn="l">
              <a:defRPr sz="800">
                <a:solidFill>
                  <a:schemeClr val="accent3"/>
                </a:solidFill>
              </a:defRPr>
            </a:lvl1pPr>
          </a:lstStyle>
          <a:p>
            <a:fld id="{AE328127-08F8-47EE-8464-9053AE567DEE}" type="slidenum">
              <a:rPr lang="en-GB" noProof="0" smtClean="0"/>
              <a:pPr/>
              <a:t>‹#›</a:t>
            </a:fld>
            <a:endParaRPr lang="en-GB" noProof="0"/>
          </a:p>
        </p:txBody>
      </p:sp>
      <p:sp>
        <p:nvSpPr>
          <p:cNvPr id="13" name="Date Placeholder 3">
            <a:extLst>
              <a:ext uri="{FF2B5EF4-FFF2-40B4-BE49-F238E27FC236}">
                <a16:creationId xmlns:a16="http://schemas.microsoft.com/office/drawing/2014/main" id="{4AB11252-7A6B-4660-9067-0FE786139591}"/>
              </a:ext>
            </a:extLst>
          </p:cNvPr>
          <p:cNvSpPr>
            <a:spLocks noGrp="1"/>
          </p:cNvSpPr>
          <p:nvPr>
            <p:ph type="dt" sz="half" idx="2"/>
          </p:nvPr>
        </p:nvSpPr>
        <p:spPr>
          <a:xfrm>
            <a:off x="872351" y="6380115"/>
            <a:ext cx="768169" cy="152400"/>
          </a:xfrm>
          <a:prstGeom prst="rect">
            <a:avLst/>
          </a:prstGeom>
        </p:spPr>
        <p:txBody>
          <a:bodyPr vert="horz" lIns="0" tIns="0" rIns="0" bIns="0" rtlCol="0" anchor="t" anchorCtr="0"/>
          <a:lstStyle>
            <a:lvl1pPr algn="ctr">
              <a:defRPr sz="800">
                <a:solidFill>
                  <a:schemeClr val="bg2"/>
                </a:solidFill>
              </a:defRPr>
            </a:lvl1pPr>
          </a:lstStyle>
          <a:p>
            <a:fld id="{770D85A7-E398-48CF-A5EC-8EE5DB05D957}" type="datetime1">
              <a:rPr lang="en-GB" noProof="0" smtClean="0"/>
              <a:t>09/05/2022</a:t>
            </a:fld>
            <a:endParaRPr lang="en-GB" noProof="0"/>
          </a:p>
        </p:txBody>
      </p:sp>
    </p:spTree>
    <p:extLst>
      <p:ext uri="{BB962C8B-B14F-4D97-AF65-F5344CB8AC3E}">
        <p14:creationId xmlns:p14="http://schemas.microsoft.com/office/powerpoint/2010/main" val="200010011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Pictures and text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GB" noProof="0"/>
              <a:t>Title</a:t>
            </a:r>
          </a:p>
        </p:txBody>
      </p:sp>
      <p:sp>
        <p:nvSpPr>
          <p:cNvPr id="7" name="Content Placeholder 2"/>
          <p:cNvSpPr>
            <a:spLocks noGrp="1"/>
          </p:cNvSpPr>
          <p:nvPr>
            <p:ph idx="13" hasCustomPrompt="1"/>
          </p:nvPr>
        </p:nvSpPr>
        <p:spPr>
          <a:xfrm>
            <a:off x="533400" y="3644900"/>
            <a:ext cx="5418135" cy="2565400"/>
          </a:xfrm>
        </p:spPr>
        <p:txBody>
          <a:bodyPr/>
          <a:lstStyle>
            <a:lvl1pPr>
              <a:defRPr/>
            </a:lvl1pPr>
            <a:lvl2pPr>
              <a:defRPr/>
            </a:lvl2pPr>
            <a:lvl3pPr>
              <a:defRPr/>
            </a:lvl3pPr>
            <a:lvl4pPr>
              <a:defRPr/>
            </a:lvl4pPr>
            <a:lvl5pPr>
              <a:defRPr/>
            </a:lvl5pPr>
          </a:lstStyle>
          <a:p>
            <a:pPr lvl="0"/>
            <a:r>
              <a:rPr lang="en-GB" noProof="0"/>
              <a:t>Text Level 1</a:t>
            </a:r>
          </a:p>
          <a:p>
            <a:pPr lvl="1"/>
            <a:r>
              <a:rPr lang="en-GB" noProof="0"/>
              <a:t>Text Level 2</a:t>
            </a:r>
          </a:p>
          <a:p>
            <a:pPr lvl="2"/>
            <a:r>
              <a:rPr lang="en-GB" noProof="0"/>
              <a:t>Text Level 3</a:t>
            </a:r>
          </a:p>
          <a:p>
            <a:pPr lvl="3"/>
            <a:r>
              <a:rPr lang="en-GB" noProof="0"/>
              <a:t>Text Level 4</a:t>
            </a:r>
          </a:p>
          <a:p>
            <a:pPr lvl="4"/>
            <a:r>
              <a:rPr lang="en-GB" noProof="0"/>
              <a:t>Text Level 5</a:t>
            </a:r>
          </a:p>
        </p:txBody>
      </p:sp>
      <p:sp>
        <p:nvSpPr>
          <p:cNvPr id="9" name="Tijdelijke aanduiding voor afbeelding 8"/>
          <p:cNvSpPr>
            <a:spLocks noGrp="1"/>
          </p:cNvSpPr>
          <p:nvPr>
            <p:ph type="pic" sz="quarter" idx="14" hasCustomPrompt="1"/>
          </p:nvPr>
        </p:nvSpPr>
        <p:spPr>
          <a:xfrm>
            <a:off x="533400" y="1638299"/>
            <a:ext cx="5418137" cy="1754189"/>
          </a:xfrm>
          <a:solidFill>
            <a:schemeClr val="bg1">
              <a:lumMod val="95000"/>
            </a:schemeClr>
          </a:solidFill>
        </p:spPr>
        <p:txBody>
          <a:bodyPr/>
          <a:lstStyle>
            <a:lvl1pPr marL="0" indent="0" algn="ctr">
              <a:buNone/>
              <a:defRPr/>
            </a:lvl1pPr>
          </a:lstStyle>
          <a:p>
            <a:r>
              <a:rPr lang="en-GB" dirty="0"/>
              <a:t>Picture</a:t>
            </a:r>
          </a:p>
        </p:txBody>
      </p:sp>
      <p:sp>
        <p:nvSpPr>
          <p:cNvPr id="8" name="Content Placeholder 2"/>
          <p:cNvSpPr>
            <a:spLocks noGrp="1"/>
          </p:cNvSpPr>
          <p:nvPr>
            <p:ph idx="15" hasCustomPrompt="1"/>
          </p:nvPr>
        </p:nvSpPr>
        <p:spPr>
          <a:xfrm>
            <a:off x="6240465" y="3644900"/>
            <a:ext cx="5418135" cy="2565400"/>
          </a:xfrm>
        </p:spPr>
        <p:txBody>
          <a:bodyPr/>
          <a:lstStyle>
            <a:lvl1pPr>
              <a:defRPr/>
            </a:lvl1pPr>
            <a:lvl2pPr>
              <a:defRPr/>
            </a:lvl2pPr>
            <a:lvl3pPr>
              <a:defRPr/>
            </a:lvl3pPr>
            <a:lvl4pPr>
              <a:defRPr/>
            </a:lvl4pPr>
            <a:lvl5pPr>
              <a:defRPr/>
            </a:lvl5pPr>
          </a:lstStyle>
          <a:p>
            <a:pPr lvl="0"/>
            <a:r>
              <a:rPr lang="en-GB" noProof="0"/>
              <a:t>Text Level 1</a:t>
            </a:r>
          </a:p>
          <a:p>
            <a:pPr lvl="1"/>
            <a:r>
              <a:rPr lang="en-GB" noProof="0"/>
              <a:t>Text Level 2</a:t>
            </a:r>
          </a:p>
          <a:p>
            <a:pPr lvl="2"/>
            <a:r>
              <a:rPr lang="en-GB" noProof="0"/>
              <a:t>Text Level 3</a:t>
            </a:r>
          </a:p>
          <a:p>
            <a:pPr lvl="3"/>
            <a:r>
              <a:rPr lang="en-GB" noProof="0"/>
              <a:t>Text Level 4</a:t>
            </a:r>
          </a:p>
          <a:p>
            <a:pPr lvl="4"/>
            <a:r>
              <a:rPr lang="en-GB" noProof="0"/>
              <a:t>Text Level 5</a:t>
            </a:r>
          </a:p>
        </p:txBody>
      </p:sp>
      <p:sp>
        <p:nvSpPr>
          <p:cNvPr id="10" name="Tijdelijke aanduiding voor afbeelding 8"/>
          <p:cNvSpPr>
            <a:spLocks noGrp="1"/>
          </p:cNvSpPr>
          <p:nvPr>
            <p:ph type="pic" sz="quarter" idx="16" hasCustomPrompt="1"/>
          </p:nvPr>
        </p:nvSpPr>
        <p:spPr>
          <a:xfrm>
            <a:off x="6240465" y="1638299"/>
            <a:ext cx="5418135" cy="1754189"/>
          </a:xfrm>
          <a:solidFill>
            <a:schemeClr val="bg1">
              <a:lumMod val="95000"/>
            </a:schemeClr>
          </a:solidFill>
        </p:spPr>
        <p:txBody>
          <a:bodyPr/>
          <a:lstStyle>
            <a:lvl1pPr marL="0" indent="0" algn="ctr">
              <a:buNone/>
              <a:defRPr/>
            </a:lvl1pPr>
          </a:lstStyle>
          <a:p>
            <a:r>
              <a:rPr lang="en-GB" dirty="0"/>
              <a:t>Picture</a:t>
            </a:r>
          </a:p>
        </p:txBody>
      </p:sp>
      <p:sp>
        <p:nvSpPr>
          <p:cNvPr id="13" name="Footer Placeholder 4">
            <a:extLst>
              <a:ext uri="{FF2B5EF4-FFF2-40B4-BE49-F238E27FC236}">
                <a16:creationId xmlns:a16="http://schemas.microsoft.com/office/drawing/2014/main" id="{1C236275-98A9-4A72-AE1A-11EF409DF64F}"/>
              </a:ext>
            </a:extLst>
          </p:cNvPr>
          <p:cNvSpPr>
            <a:spLocks noGrp="1"/>
          </p:cNvSpPr>
          <p:nvPr>
            <p:ph type="ftr" sz="quarter" idx="3"/>
          </p:nvPr>
        </p:nvSpPr>
        <p:spPr>
          <a:xfrm>
            <a:off x="1640520" y="6380115"/>
            <a:ext cx="6632252" cy="152400"/>
          </a:xfrm>
          <a:prstGeom prst="rect">
            <a:avLst/>
          </a:prstGeom>
        </p:spPr>
        <p:txBody>
          <a:bodyPr vert="horz" lIns="0" tIns="0" rIns="0" bIns="0" rtlCol="0" anchor="t" anchorCtr="0"/>
          <a:lstStyle>
            <a:lvl1pPr algn="l">
              <a:defRPr sz="800">
                <a:solidFill>
                  <a:schemeClr val="accent3"/>
                </a:solidFill>
              </a:defRPr>
            </a:lvl1pPr>
          </a:lstStyle>
          <a:p>
            <a:r>
              <a:rPr lang="en-GB" noProof="0"/>
              <a:t>I    Footer</a:t>
            </a:r>
          </a:p>
        </p:txBody>
      </p:sp>
      <p:sp>
        <p:nvSpPr>
          <p:cNvPr id="14" name="Slide Number Placeholder 5">
            <a:extLst>
              <a:ext uri="{FF2B5EF4-FFF2-40B4-BE49-F238E27FC236}">
                <a16:creationId xmlns:a16="http://schemas.microsoft.com/office/drawing/2014/main" id="{9FB8FFF4-0770-47BA-B8EA-D0D3E39B9C98}"/>
              </a:ext>
            </a:extLst>
          </p:cNvPr>
          <p:cNvSpPr>
            <a:spLocks noGrp="1"/>
          </p:cNvSpPr>
          <p:nvPr>
            <p:ph type="sldNum" sz="quarter" idx="4"/>
          </p:nvPr>
        </p:nvSpPr>
        <p:spPr>
          <a:xfrm>
            <a:off x="541527" y="6381749"/>
            <a:ext cx="216355" cy="152401"/>
          </a:xfrm>
          <a:prstGeom prst="rect">
            <a:avLst/>
          </a:prstGeom>
        </p:spPr>
        <p:txBody>
          <a:bodyPr vert="horz" lIns="0" tIns="0" rIns="0" bIns="0" rtlCol="0" anchor="t" anchorCtr="0"/>
          <a:lstStyle>
            <a:lvl1pPr algn="l">
              <a:defRPr sz="800">
                <a:solidFill>
                  <a:schemeClr val="accent3"/>
                </a:solidFill>
              </a:defRPr>
            </a:lvl1pPr>
          </a:lstStyle>
          <a:p>
            <a:fld id="{AE328127-08F8-47EE-8464-9053AE567DEE}" type="slidenum">
              <a:rPr lang="en-GB" noProof="0" smtClean="0"/>
              <a:pPr/>
              <a:t>‹#›</a:t>
            </a:fld>
            <a:endParaRPr lang="en-GB" noProof="0"/>
          </a:p>
        </p:txBody>
      </p:sp>
      <p:sp>
        <p:nvSpPr>
          <p:cNvPr id="15" name="Date Placeholder 3">
            <a:extLst>
              <a:ext uri="{FF2B5EF4-FFF2-40B4-BE49-F238E27FC236}">
                <a16:creationId xmlns:a16="http://schemas.microsoft.com/office/drawing/2014/main" id="{A1BEE7F0-E53A-4A42-83A1-8B39A18C98BB}"/>
              </a:ext>
            </a:extLst>
          </p:cNvPr>
          <p:cNvSpPr>
            <a:spLocks noGrp="1"/>
          </p:cNvSpPr>
          <p:nvPr>
            <p:ph type="dt" sz="half" idx="2"/>
          </p:nvPr>
        </p:nvSpPr>
        <p:spPr>
          <a:xfrm>
            <a:off x="872351" y="6380115"/>
            <a:ext cx="768169" cy="152400"/>
          </a:xfrm>
          <a:prstGeom prst="rect">
            <a:avLst/>
          </a:prstGeom>
        </p:spPr>
        <p:txBody>
          <a:bodyPr vert="horz" lIns="0" tIns="0" rIns="0" bIns="0" rtlCol="0" anchor="t" anchorCtr="0"/>
          <a:lstStyle>
            <a:lvl1pPr algn="ctr">
              <a:defRPr sz="800">
                <a:solidFill>
                  <a:schemeClr val="bg2"/>
                </a:solidFill>
              </a:defRPr>
            </a:lvl1pPr>
          </a:lstStyle>
          <a:p>
            <a:fld id="{DB41B7A6-48BC-4097-9D6F-9DA5B4CA242B}" type="datetime1">
              <a:rPr lang="en-GB" noProof="0" smtClean="0"/>
              <a:t>09/05/2022</a:t>
            </a:fld>
            <a:endParaRPr lang="en-GB" noProof="0"/>
          </a:p>
        </p:txBody>
      </p:sp>
    </p:spTree>
    <p:extLst>
      <p:ext uri="{BB962C8B-B14F-4D97-AF65-F5344CB8AC3E}">
        <p14:creationId xmlns:p14="http://schemas.microsoft.com/office/powerpoint/2010/main" val="3940200319"/>
      </p:ext>
    </p:extLst>
  </p:cSld>
  <p:clrMapOvr>
    <a:masterClrMapping/>
  </p:clrMapOvr>
  <p:extLst>
    <p:ext uri="{DCECCB84-F9BA-43D5-87BE-67443E8EF086}">
      <p15:sldGuideLst xmlns:p15="http://schemas.microsoft.com/office/powerpoint/2012/main">
        <p15:guide id="2" orient="horz" pos="2137" userDrawn="1">
          <p15:clr>
            <a:srgbClr val="9FCC3B"/>
          </p15:clr>
        </p15:guide>
        <p15:guide id="3" orient="horz" pos="2296" userDrawn="1">
          <p15:clr>
            <a:srgbClr val="9FCC3B"/>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Large picture">
    <p:spTree>
      <p:nvGrpSpPr>
        <p:cNvPr id="1" name=""/>
        <p:cNvGrpSpPr/>
        <p:nvPr/>
      </p:nvGrpSpPr>
      <p:grpSpPr>
        <a:xfrm>
          <a:off x="0" y="0"/>
          <a:ext cx="0" cy="0"/>
          <a:chOff x="0" y="0"/>
          <a:chExt cx="0" cy="0"/>
        </a:xfrm>
      </p:grpSpPr>
      <p:sp>
        <p:nvSpPr>
          <p:cNvPr id="6" name="Tijdelijke aanduiding voor afbeelding 8"/>
          <p:cNvSpPr>
            <a:spLocks noGrp="1"/>
          </p:cNvSpPr>
          <p:nvPr>
            <p:ph type="pic" sz="quarter" idx="14" hasCustomPrompt="1"/>
          </p:nvPr>
        </p:nvSpPr>
        <p:spPr>
          <a:xfrm>
            <a:off x="0" y="0"/>
            <a:ext cx="12192000" cy="6858000"/>
          </a:xfrm>
          <a:solidFill>
            <a:schemeClr val="bg1">
              <a:lumMod val="95000"/>
            </a:schemeClr>
          </a:solidFill>
        </p:spPr>
        <p:txBody>
          <a:bodyPr/>
          <a:lstStyle>
            <a:lvl1pPr marL="0" indent="0" algn="ctr">
              <a:buNone/>
              <a:defRPr/>
            </a:lvl1pPr>
          </a:lstStyle>
          <a:p>
            <a:r>
              <a:rPr lang="en-GB" dirty="0"/>
              <a:t>Picture</a:t>
            </a:r>
          </a:p>
        </p:txBody>
      </p:sp>
    </p:spTree>
    <p:extLst>
      <p:ext uri="{BB962C8B-B14F-4D97-AF65-F5344CB8AC3E}">
        <p14:creationId xmlns:p14="http://schemas.microsoft.com/office/powerpoint/2010/main" val="22983864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Empty">
    <p:spTree>
      <p:nvGrpSpPr>
        <p:cNvPr id="1" name=""/>
        <p:cNvGrpSpPr/>
        <p:nvPr/>
      </p:nvGrpSpPr>
      <p:grpSpPr>
        <a:xfrm>
          <a:off x="0" y="0"/>
          <a:ext cx="0" cy="0"/>
          <a:chOff x="0" y="0"/>
          <a:chExt cx="0" cy="0"/>
        </a:xfrm>
      </p:grpSpPr>
      <p:sp>
        <p:nvSpPr>
          <p:cNvPr id="4" name="Footer Placeholder 4">
            <a:extLst>
              <a:ext uri="{FF2B5EF4-FFF2-40B4-BE49-F238E27FC236}">
                <a16:creationId xmlns:a16="http://schemas.microsoft.com/office/drawing/2014/main" id="{6ACD5DAF-70AF-4831-AA43-E5B972E7F8DA}"/>
              </a:ext>
            </a:extLst>
          </p:cNvPr>
          <p:cNvSpPr>
            <a:spLocks noGrp="1"/>
          </p:cNvSpPr>
          <p:nvPr>
            <p:ph type="ftr" sz="quarter" idx="3"/>
          </p:nvPr>
        </p:nvSpPr>
        <p:spPr>
          <a:xfrm>
            <a:off x="1640520" y="6380115"/>
            <a:ext cx="6632252" cy="152400"/>
          </a:xfrm>
          <a:prstGeom prst="rect">
            <a:avLst/>
          </a:prstGeom>
        </p:spPr>
        <p:txBody>
          <a:bodyPr vert="horz" lIns="0" tIns="0" rIns="0" bIns="0" rtlCol="0" anchor="t" anchorCtr="0"/>
          <a:lstStyle>
            <a:lvl1pPr algn="l">
              <a:defRPr sz="800">
                <a:solidFill>
                  <a:schemeClr val="accent3"/>
                </a:solidFill>
              </a:defRPr>
            </a:lvl1pPr>
          </a:lstStyle>
          <a:p>
            <a:r>
              <a:rPr lang="en-GB" noProof="0"/>
              <a:t>I    Footer</a:t>
            </a:r>
          </a:p>
        </p:txBody>
      </p:sp>
      <p:sp>
        <p:nvSpPr>
          <p:cNvPr id="5" name="Slide Number Placeholder 5">
            <a:extLst>
              <a:ext uri="{FF2B5EF4-FFF2-40B4-BE49-F238E27FC236}">
                <a16:creationId xmlns:a16="http://schemas.microsoft.com/office/drawing/2014/main" id="{4DFACE17-16D8-49C8-967F-825723E236C4}"/>
              </a:ext>
            </a:extLst>
          </p:cNvPr>
          <p:cNvSpPr>
            <a:spLocks noGrp="1"/>
          </p:cNvSpPr>
          <p:nvPr>
            <p:ph type="sldNum" sz="quarter" idx="4"/>
          </p:nvPr>
        </p:nvSpPr>
        <p:spPr>
          <a:xfrm>
            <a:off x="541527" y="6381749"/>
            <a:ext cx="216355" cy="152401"/>
          </a:xfrm>
          <a:prstGeom prst="rect">
            <a:avLst/>
          </a:prstGeom>
        </p:spPr>
        <p:txBody>
          <a:bodyPr vert="horz" lIns="0" tIns="0" rIns="0" bIns="0" rtlCol="0" anchor="t" anchorCtr="0"/>
          <a:lstStyle>
            <a:lvl1pPr algn="l">
              <a:defRPr sz="800">
                <a:solidFill>
                  <a:schemeClr val="accent3"/>
                </a:solidFill>
              </a:defRPr>
            </a:lvl1pPr>
          </a:lstStyle>
          <a:p>
            <a:fld id="{AE328127-08F8-47EE-8464-9053AE567DEE}" type="slidenum">
              <a:rPr lang="en-GB" noProof="0" smtClean="0"/>
              <a:pPr/>
              <a:t>‹#›</a:t>
            </a:fld>
            <a:endParaRPr lang="en-GB" noProof="0"/>
          </a:p>
        </p:txBody>
      </p:sp>
      <p:sp>
        <p:nvSpPr>
          <p:cNvPr id="8" name="Date Placeholder 3">
            <a:extLst>
              <a:ext uri="{FF2B5EF4-FFF2-40B4-BE49-F238E27FC236}">
                <a16:creationId xmlns:a16="http://schemas.microsoft.com/office/drawing/2014/main" id="{BBF486A2-3301-41C9-9096-A5C517177141}"/>
              </a:ext>
            </a:extLst>
          </p:cNvPr>
          <p:cNvSpPr>
            <a:spLocks noGrp="1"/>
          </p:cNvSpPr>
          <p:nvPr>
            <p:ph type="dt" sz="half" idx="2"/>
          </p:nvPr>
        </p:nvSpPr>
        <p:spPr>
          <a:xfrm>
            <a:off x="872351" y="6380115"/>
            <a:ext cx="768169" cy="152400"/>
          </a:xfrm>
          <a:prstGeom prst="rect">
            <a:avLst/>
          </a:prstGeom>
        </p:spPr>
        <p:txBody>
          <a:bodyPr vert="horz" lIns="0" tIns="0" rIns="0" bIns="0" rtlCol="0" anchor="t" anchorCtr="0"/>
          <a:lstStyle>
            <a:lvl1pPr algn="ctr">
              <a:defRPr sz="800">
                <a:solidFill>
                  <a:schemeClr val="bg2"/>
                </a:solidFill>
              </a:defRPr>
            </a:lvl1pPr>
          </a:lstStyle>
          <a:p>
            <a:fld id="{116B8664-0C39-4D40-8F9F-AB06178705B6}" type="datetime1">
              <a:rPr lang="en-GB" noProof="0" smtClean="0"/>
              <a:t>09/05/2022</a:t>
            </a:fld>
            <a:endParaRPr lang="en-GB" noProof="0"/>
          </a:p>
        </p:txBody>
      </p:sp>
    </p:spTree>
    <p:extLst>
      <p:ext uri="{BB962C8B-B14F-4D97-AF65-F5344CB8AC3E}">
        <p14:creationId xmlns:p14="http://schemas.microsoft.com/office/powerpoint/2010/main" val="522498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Quote white right 1">
    <p:spTree>
      <p:nvGrpSpPr>
        <p:cNvPr id="1" name=""/>
        <p:cNvGrpSpPr/>
        <p:nvPr/>
      </p:nvGrpSpPr>
      <p:grpSpPr>
        <a:xfrm>
          <a:off x="0" y="0"/>
          <a:ext cx="0" cy="0"/>
          <a:chOff x="0" y="0"/>
          <a:chExt cx="0" cy="0"/>
        </a:xfrm>
      </p:grpSpPr>
      <p:sp>
        <p:nvSpPr>
          <p:cNvPr id="8" name="Tijdelijke aanduiding voor afbeelding 7"/>
          <p:cNvSpPr>
            <a:spLocks noGrp="1"/>
          </p:cNvSpPr>
          <p:nvPr>
            <p:ph type="pic" sz="quarter" idx="10" hasCustomPrompt="1"/>
          </p:nvPr>
        </p:nvSpPr>
        <p:spPr>
          <a:xfrm>
            <a:off x="1" y="-7220"/>
            <a:ext cx="7924800" cy="6865219"/>
          </a:xfrm>
          <a:solidFill>
            <a:schemeClr val="bg1">
              <a:lumMod val="95000"/>
            </a:schemeClr>
          </a:solidFill>
        </p:spPr>
        <p:txBody>
          <a:bodyPr/>
          <a:lstStyle>
            <a:lvl1pPr marL="0" indent="0" algn="ctr">
              <a:buNone/>
              <a:defRPr/>
            </a:lvl1pPr>
          </a:lstStyle>
          <a:p>
            <a:r>
              <a:rPr lang="en-GB" dirty="0"/>
              <a:t>Picture</a:t>
            </a:r>
          </a:p>
        </p:txBody>
      </p:sp>
      <p:sp>
        <p:nvSpPr>
          <p:cNvPr id="11" name="Tijdelijke aanduiding voor tekst 10"/>
          <p:cNvSpPr>
            <a:spLocks noGrp="1"/>
          </p:cNvSpPr>
          <p:nvPr>
            <p:ph type="body" sz="quarter" idx="11" hasCustomPrompt="1"/>
          </p:nvPr>
        </p:nvSpPr>
        <p:spPr>
          <a:xfrm>
            <a:off x="8470772" y="1196975"/>
            <a:ext cx="3187831" cy="441325"/>
          </a:xfrm>
        </p:spPr>
        <p:txBody>
          <a:bodyPr anchor="t" anchorCtr="0"/>
          <a:lstStyle>
            <a:lvl1pPr marL="0" indent="0">
              <a:lnSpc>
                <a:spcPts val="2600"/>
              </a:lnSpc>
              <a:spcBef>
                <a:spcPts val="0"/>
              </a:spcBef>
              <a:buNone/>
              <a:defRPr sz="3000" b="0">
                <a:solidFill>
                  <a:schemeClr val="accent1"/>
                </a:solidFill>
              </a:defRPr>
            </a:lvl1pPr>
          </a:lstStyle>
          <a:p>
            <a:pPr lvl="0"/>
            <a:r>
              <a:rPr lang="en-US" noProof="0"/>
              <a:t>Heading</a:t>
            </a:r>
          </a:p>
        </p:txBody>
      </p:sp>
      <p:sp>
        <p:nvSpPr>
          <p:cNvPr id="3" name="Text Placeholder 2">
            <a:extLst>
              <a:ext uri="{FF2B5EF4-FFF2-40B4-BE49-F238E27FC236}">
                <a16:creationId xmlns:a16="http://schemas.microsoft.com/office/drawing/2014/main" id="{BE5E934F-8BE1-45F6-8150-CA7FF84AE885}"/>
              </a:ext>
            </a:extLst>
          </p:cNvPr>
          <p:cNvSpPr>
            <a:spLocks noGrp="1"/>
          </p:cNvSpPr>
          <p:nvPr>
            <p:ph type="body" sz="quarter" idx="12"/>
          </p:nvPr>
        </p:nvSpPr>
        <p:spPr>
          <a:xfrm>
            <a:off x="8470769" y="2035174"/>
            <a:ext cx="3187831" cy="4175126"/>
          </a:xfrm>
        </p:spPr>
        <p:txBody>
          <a:bodyPr/>
          <a:lstStyle>
            <a:lvl1pPr marL="0" indent="0">
              <a:lnSpc>
                <a:spcPts val="2000"/>
              </a:lnSpc>
              <a:buNone/>
              <a:defRPr/>
            </a:lvl1pPr>
            <a:lvl2pPr marL="180000" indent="0">
              <a:buNone/>
              <a:defRPr/>
            </a:lvl2pPr>
            <a:lvl3pPr marL="360000" indent="0">
              <a:buNone/>
              <a:defRPr/>
            </a:lvl3pPr>
            <a:lvl4pPr marL="540000" indent="0">
              <a:buNone/>
              <a:defRPr/>
            </a:lvl4pPr>
            <a:lvl5pPr marL="720000" indent="0">
              <a:buNone/>
              <a:defRPr/>
            </a:lvl5pPr>
          </a:lstStyle>
          <a:p>
            <a:pPr lvl="0"/>
            <a:r>
              <a:rPr lang="en-US" noProof="0"/>
              <a:t>Click to edit Master text styles</a:t>
            </a:r>
          </a:p>
        </p:txBody>
      </p:sp>
      <p:pic>
        <p:nvPicPr>
          <p:cNvPr id="28" name="Grafik 3">
            <a:extLst>
              <a:ext uri="{FF2B5EF4-FFF2-40B4-BE49-F238E27FC236}">
                <a16:creationId xmlns:a16="http://schemas.microsoft.com/office/drawing/2014/main" id="{0C92E720-87C8-4D95-946B-2E741261704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gray">
          <a:xfrm>
            <a:off x="10761204" y="284520"/>
            <a:ext cx="929480" cy="358469"/>
          </a:xfrm>
          <a:prstGeom prst="rect">
            <a:avLst/>
          </a:prstGeom>
        </p:spPr>
      </p:pic>
    </p:spTree>
    <p:extLst>
      <p:ext uri="{BB962C8B-B14F-4D97-AF65-F5344CB8AC3E}">
        <p14:creationId xmlns:p14="http://schemas.microsoft.com/office/powerpoint/2010/main" val="902232520"/>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Quote white right 2">
    <p:spTree>
      <p:nvGrpSpPr>
        <p:cNvPr id="1" name=""/>
        <p:cNvGrpSpPr/>
        <p:nvPr/>
      </p:nvGrpSpPr>
      <p:grpSpPr>
        <a:xfrm>
          <a:off x="0" y="0"/>
          <a:ext cx="0" cy="0"/>
          <a:chOff x="0" y="0"/>
          <a:chExt cx="0" cy="0"/>
        </a:xfrm>
      </p:grpSpPr>
      <p:sp>
        <p:nvSpPr>
          <p:cNvPr id="8" name="Tijdelijke aanduiding voor afbeelding 7"/>
          <p:cNvSpPr>
            <a:spLocks noGrp="1"/>
          </p:cNvSpPr>
          <p:nvPr>
            <p:ph type="pic" sz="quarter" idx="10" hasCustomPrompt="1"/>
          </p:nvPr>
        </p:nvSpPr>
        <p:spPr>
          <a:xfrm>
            <a:off x="-3" y="-7220"/>
            <a:ext cx="4267203" cy="6865219"/>
          </a:xfrm>
          <a:solidFill>
            <a:schemeClr val="bg1">
              <a:lumMod val="95000"/>
            </a:schemeClr>
          </a:solidFill>
        </p:spPr>
        <p:txBody>
          <a:bodyPr/>
          <a:lstStyle>
            <a:lvl1pPr marL="0" indent="0" algn="ctr">
              <a:buNone/>
              <a:defRPr/>
            </a:lvl1pPr>
          </a:lstStyle>
          <a:p>
            <a:r>
              <a:rPr lang="en-GB" dirty="0"/>
              <a:t>Picture</a:t>
            </a:r>
          </a:p>
        </p:txBody>
      </p:sp>
      <p:sp>
        <p:nvSpPr>
          <p:cNvPr id="11" name="Tijdelijke aanduiding voor tekst 10"/>
          <p:cNvSpPr>
            <a:spLocks noGrp="1"/>
          </p:cNvSpPr>
          <p:nvPr>
            <p:ph type="body" sz="quarter" idx="11" hasCustomPrompt="1"/>
          </p:nvPr>
        </p:nvSpPr>
        <p:spPr>
          <a:xfrm>
            <a:off x="4812029" y="1196975"/>
            <a:ext cx="6846573" cy="441325"/>
          </a:xfrm>
        </p:spPr>
        <p:txBody>
          <a:bodyPr anchor="t" anchorCtr="0"/>
          <a:lstStyle>
            <a:lvl1pPr marL="0" indent="0">
              <a:lnSpc>
                <a:spcPts val="2600"/>
              </a:lnSpc>
              <a:spcBef>
                <a:spcPts val="0"/>
              </a:spcBef>
              <a:buNone/>
              <a:defRPr sz="3000" b="0">
                <a:solidFill>
                  <a:schemeClr val="accent1"/>
                </a:solidFill>
              </a:defRPr>
            </a:lvl1pPr>
          </a:lstStyle>
          <a:p>
            <a:pPr lvl="0"/>
            <a:r>
              <a:rPr lang="en-US" noProof="0"/>
              <a:t>Heading</a:t>
            </a:r>
          </a:p>
        </p:txBody>
      </p:sp>
      <p:sp>
        <p:nvSpPr>
          <p:cNvPr id="3" name="Text Placeholder 2">
            <a:extLst>
              <a:ext uri="{FF2B5EF4-FFF2-40B4-BE49-F238E27FC236}">
                <a16:creationId xmlns:a16="http://schemas.microsoft.com/office/drawing/2014/main" id="{BE5E934F-8BE1-45F6-8150-CA7FF84AE885}"/>
              </a:ext>
            </a:extLst>
          </p:cNvPr>
          <p:cNvSpPr>
            <a:spLocks noGrp="1"/>
          </p:cNvSpPr>
          <p:nvPr>
            <p:ph type="body" sz="quarter" idx="12"/>
          </p:nvPr>
        </p:nvSpPr>
        <p:spPr>
          <a:xfrm>
            <a:off x="4812026" y="2035174"/>
            <a:ext cx="6846573" cy="4175126"/>
          </a:xfrm>
        </p:spPr>
        <p:txBody>
          <a:bodyPr/>
          <a:lstStyle>
            <a:lvl1pPr marL="0" indent="0">
              <a:lnSpc>
                <a:spcPts val="2000"/>
              </a:lnSpc>
              <a:buNone/>
              <a:defRPr/>
            </a:lvl1pPr>
            <a:lvl2pPr marL="180000" indent="0">
              <a:buNone/>
              <a:defRPr/>
            </a:lvl2pPr>
            <a:lvl3pPr marL="360000" indent="0">
              <a:buNone/>
              <a:defRPr/>
            </a:lvl3pPr>
            <a:lvl4pPr marL="540000" indent="0">
              <a:buNone/>
              <a:defRPr/>
            </a:lvl4pPr>
            <a:lvl5pPr marL="720000" indent="0">
              <a:buNone/>
              <a:defRPr/>
            </a:lvl5pPr>
          </a:lstStyle>
          <a:p>
            <a:pPr lvl="0"/>
            <a:r>
              <a:rPr lang="en-US" noProof="0"/>
              <a:t>Click to edit Master text styles</a:t>
            </a:r>
          </a:p>
        </p:txBody>
      </p:sp>
      <p:pic>
        <p:nvPicPr>
          <p:cNvPr id="27" name="Grafik 3">
            <a:extLst>
              <a:ext uri="{FF2B5EF4-FFF2-40B4-BE49-F238E27FC236}">
                <a16:creationId xmlns:a16="http://schemas.microsoft.com/office/drawing/2014/main" id="{C298A299-F96D-46C2-BD5E-2A826D8B6024}"/>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gray">
          <a:xfrm>
            <a:off x="10761204" y="284520"/>
            <a:ext cx="929480" cy="358469"/>
          </a:xfrm>
          <a:prstGeom prst="rect">
            <a:avLst/>
          </a:prstGeom>
        </p:spPr>
      </p:pic>
    </p:spTree>
    <p:extLst>
      <p:ext uri="{BB962C8B-B14F-4D97-AF65-F5344CB8AC3E}">
        <p14:creationId xmlns:p14="http://schemas.microsoft.com/office/powerpoint/2010/main" val="3756896310"/>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Quote white left 1">
    <p:spTree>
      <p:nvGrpSpPr>
        <p:cNvPr id="1" name=""/>
        <p:cNvGrpSpPr/>
        <p:nvPr/>
      </p:nvGrpSpPr>
      <p:grpSpPr>
        <a:xfrm>
          <a:off x="0" y="0"/>
          <a:ext cx="0" cy="0"/>
          <a:chOff x="0" y="0"/>
          <a:chExt cx="0" cy="0"/>
        </a:xfrm>
      </p:grpSpPr>
      <p:sp>
        <p:nvSpPr>
          <p:cNvPr id="8" name="Tijdelijke aanduiding voor afbeelding 7"/>
          <p:cNvSpPr>
            <a:spLocks noGrp="1"/>
          </p:cNvSpPr>
          <p:nvPr>
            <p:ph type="pic" sz="quarter" idx="10" hasCustomPrompt="1"/>
          </p:nvPr>
        </p:nvSpPr>
        <p:spPr>
          <a:xfrm>
            <a:off x="4267200" y="-7220"/>
            <a:ext cx="7924799" cy="6865219"/>
          </a:xfrm>
          <a:solidFill>
            <a:schemeClr val="bg1">
              <a:lumMod val="95000"/>
            </a:schemeClr>
          </a:solidFill>
        </p:spPr>
        <p:txBody>
          <a:bodyPr/>
          <a:lstStyle>
            <a:lvl1pPr marL="0" indent="0" algn="ctr">
              <a:buNone/>
              <a:defRPr/>
            </a:lvl1pPr>
          </a:lstStyle>
          <a:p>
            <a:r>
              <a:rPr lang="en-GB" dirty="0"/>
              <a:t>Picture</a:t>
            </a:r>
          </a:p>
        </p:txBody>
      </p:sp>
      <p:sp>
        <p:nvSpPr>
          <p:cNvPr id="11" name="Tijdelijke aanduiding voor tekst 10"/>
          <p:cNvSpPr>
            <a:spLocks noGrp="1"/>
          </p:cNvSpPr>
          <p:nvPr>
            <p:ph type="body" sz="quarter" idx="11" hasCustomPrompt="1"/>
          </p:nvPr>
        </p:nvSpPr>
        <p:spPr>
          <a:xfrm>
            <a:off x="533403" y="1196975"/>
            <a:ext cx="3212962" cy="441325"/>
          </a:xfrm>
        </p:spPr>
        <p:txBody>
          <a:bodyPr anchor="t" anchorCtr="0"/>
          <a:lstStyle>
            <a:lvl1pPr marL="0" indent="0">
              <a:lnSpc>
                <a:spcPts val="2600"/>
              </a:lnSpc>
              <a:spcBef>
                <a:spcPts val="0"/>
              </a:spcBef>
              <a:buNone/>
              <a:defRPr sz="3000" b="0">
                <a:solidFill>
                  <a:schemeClr val="accent1"/>
                </a:solidFill>
              </a:defRPr>
            </a:lvl1pPr>
          </a:lstStyle>
          <a:p>
            <a:pPr lvl="0"/>
            <a:r>
              <a:rPr lang="en-US" noProof="0"/>
              <a:t>Heading</a:t>
            </a:r>
          </a:p>
        </p:txBody>
      </p:sp>
      <p:sp>
        <p:nvSpPr>
          <p:cNvPr id="3" name="Text Placeholder 2">
            <a:extLst>
              <a:ext uri="{FF2B5EF4-FFF2-40B4-BE49-F238E27FC236}">
                <a16:creationId xmlns:a16="http://schemas.microsoft.com/office/drawing/2014/main" id="{BE5E934F-8BE1-45F6-8150-CA7FF84AE885}"/>
              </a:ext>
            </a:extLst>
          </p:cNvPr>
          <p:cNvSpPr>
            <a:spLocks noGrp="1"/>
          </p:cNvSpPr>
          <p:nvPr>
            <p:ph type="body" sz="quarter" idx="12"/>
          </p:nvPr>
        </p:nvSpPr>
        <p:spPr>
          <a:xfrm>
            <a:off x="533400" y="2035174"/>
            <a:ext cx="3212962" cy="4175126"/>
          </a:xfrm>
        </p:spPr>
        <p:txBody>
          <a:bodyPr/>
          <a:lstStyle>
            <a:lvl1pPr marL="0" indent="0">
              <a:lnSpc>
                <a:spcPts val="2000"/>
              </a:lnSpc>
              <a:buNone/>
              <a:defRPr/>
            </a:lvl1pPr>
            <a:lvl2pPr marL="180000" indent="0">
              <a:buNone/>
              <a:defRPr/>
            </a:lvl2pPr>
            <a:lvl3pPr marL="360000" indent="0">
              <a:buNone/>
              <a:defRPr/>
            </a:lvl3pPr>
            <a:lvl4pPr marL="540000" indent="0">
              <a:buNone/>
              <a:defRPr/>
            </a:lvl4pPr>
            <a:lvl5pPr marL="720000" indent="0">
              <a:buNone/>
              <a:defRPr/>
            </a:lvl5pPr>
          </a:lstStyle>
          <a:p>
            <a:pPr lvl="0"/>
            <a:r>
              <a:rPr lang="en-US" noProof="0"/>
              <a:t>Click to edit Master text styles</a:t>
            </a:r>
          </a:p>
        </p:txBody>
      </p:sp>
    </p:spTree>
    <p:extLst>
      <p:ext uri="{BB962C8B-B14F-4D97-AF65-F5344CB8AC3E}">
        <p14:creationId xmlns:p14="http://schemas.microsoft.com/office/powerpoint/2010/main" val="1442121448"/>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Quote white left 2">
    <p:spTree>
      <p:nvGrpSpPr>
        <p:cNvPr id="1" name=""/>
        <p:cNvGrpSpPr/>
        <p:nvPr/>
      </p:nvGrpSpPr>
      <p:grpSpPr>
        <a:xfrm>
          <a:off x="0" y="0"/>
          <a:ext cx="0" cy="0"/>
          <a:chOff x="0" y="0"/>
          <a:chExt cx="0" cy="0"/>
        </a:xfrm>
      </p:grpSpPr>
      <p:sp>
        <p:nvSpPr>
          <p:cNvPr id="6" name="Rechthoek 5"/>
          <p:cNvSpPr/>
          <p:nvPr userDrawn="1"/>
        </p:nvSpPr>
        <p:spPr>
          <a:xfrm>
            <a:off x="8180064" y="0"/>
            <a:ext cx="4011936"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dirty="0"/>
          </a:p>
        </p:txBody>
      </p:sp>
      <p:sp>
        <p:nvSpPr>
          <p:cNvPr id="8" name="Tijdelijke aanduiding voor afbeelding 7"/>
          <p:cNvSpPr>
            <a:spLocks noGrp="1"/>
          </p:cNvSpPr>
          <p:nvPr>
            <p:ph type="pic" sz="quarter" idx="10" hasCustomPrompt="1"/>
          </p:nvPr>
        </p:nvSpPr>
        <p:spPr>
          <a:xfrm>
            <a:off x="7924801" y="-7220"/>
            <a:ext cx="4267186" cy="6865219"/>
          </a:xfrm>
          <a:solidFill>
            <a:schemeClr val="bg1">
              <a:lumMod val="95000"/>
            </a:schemeClr>
          </a:solidFill>
        </p:spPr>
        <p:txBody>
          <a:bodyPr/>
          <a:lstStyle>
            <a:lvl1pPr marL="0" indent="0" algn="ctr">
              <a:buNone/>
              <a:defRPr/>
            </a:lvl1pPr>
          </a:lstStyle>
          <a:p>
            <a:r>
              <a:rPr lang="en-GB" dirty="0"/>
              <a:t>Picture</a:t>
            </a:r>
          </a:p>
        </p:txBody>
      </p:sp>
      <p:sp>
        <p:nvSpPr>
          <p:cNvPr id="11" name="Tijdelijke aanduiding voor tekst 10"/>
          <p:cNvSpPr>
            <a:spLocks noGrp="1"/>
          </p:cNvSpPr>
          <p:nvPr>
            <p:ph type="body" sz="quarter" idx="11" hasCustomPrompt="1"/>
          </p:nvPr>
        </p:nvSpPr>
        <p:spPr>
          <a:xfrm>
            <a:off x="533403" y="1196975"/>
            <a:ext cx="6870544" cy="441325"/>
          </a:xfrm>
        </p:spPr>
        <p:txBody>
          <a:bodyPr anchor="t" anchorCtr="0"/>
          <a:lstStyle>
            <a:lvl1pPr marL="0" indent="0">
              <a:lnSpc>
                <a:spcPts val="2600"/>
              </a:lnSpc>
              <a:spcBef>
                <a:spcPts val="0"/>
              </a:spcBef>
              <a:buNone/>
              <a:defRPr sz="3000" b="0">
                <a:solidFill>
                  <a:schemeClr val="accent1"/>
                </a:solidFill>
              </a:defRPr>
            </a:lvl1pPr>
          </a:lstStyle>
          <a:p>
            <a:pPr lvl="0"/>
            <a:r>
              <a:rPr lang="en-US" noProof="0"/>
              <a:t>Heading</a:t>
            </a:r>
          </a:p>
        </p:txBody>
      </p:sp>
      <p:sp>
        <p:nvSpPr>
          <p:cNvPr id="3" name="Text Placeholder 2">
            <a:extLst>
              <a:ext uri="{FF2B5EF4-FFF2-40B4-BE49-F238E27FC236}">
                <a16:creationId xmlns:a16="http://schemas.microsoft.com/office/drawing/2014/main" id="{BE5E934F-8BE1-45F6-8150-CA7FF84AE885}"/>
              </a:ext>
            </a:extLst>
          </p:cNvPr>
          <p:cNvSpPr>
            <a:spLocks noGrp="1"/>
          </p:cNvSpPr>
          <p:nvPr>
            <p:ph type="body" sz="quarter" idx="12"/>
          </p:nvPr>
        </p:nvSpPr>
        <p:spPr>
          <a:xfrm>
            <a:off x="533400" y="2035174"/>
            <a:ext cx="6870544" cy="4175126"/>
          </a:xfrm>
        </p:spPr>
        <p:txBody>
          <a:bodyPr/>
          <a:lstStyle>
            <a:lvl1pPr marL="0" indent="0">
              <a:lnSpc>
                <a:spcPts val="2000"/>
              </a:lnSpc>
              <a:buNone/>
              <a:defRPr/>
            </a:lvl1pPr>
            <a:lvl2pPr marL="180000" indent="0">
              <a:buNone/>
              <a:defRPr/>
            </a:lvl2pPr>
            <a:lvl3pPr marL="360000" indent="0">
              <a:buNone/>
              <a:defRPr/>
            </a:lvl3pPr>
            <a:lvl4pPr marL="540000" indent="0">
              <a:buNone/>
              <a:defRPr/>
            </a:lvl4pPr>
            <a:lvl5pPr marL="720000" indent="0">
              <a:buNone/>
              <a:defRPr/>
            </a:lvl5pPr>
          </a:lstStyle>
          <a:p>
            <a:pPr lvl="0"/>
            <a:r>
              <a:rPr lang="en-US" noProof="0"/>
              <a:t>Click to edit Master text styles</a:t>
            </a:r>
          </a:p>
        </p:txBody>
      </p:sp>
    </p:spTree>
    <p:extLst>
      <p:ext uri="{BB962C8B-B14F-4D97-AF65-F5344CB8AC3E}">
        <p14:creationId xmlns:p14="http://schemas.microsoft.com/office/powerpoint/2010/main" val="2179330545"/>
      </p:ext>
    </p:extLst>
  </p:cSld>
  <p:clrMapOvr>
    <a:masterClrMapping/>
  </p:clrMapOvr>
  <p:extLst>
    <p:ext uri="{DCECCB84-F9BA-43D5-87BE-67443E8EF086}">
      <p15:sldGuideLst xmlns:p15="http://schemas.microsoft.com/office/powerpoint/2012/main"/>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preserve="1" userDrawn="1">
  <p:cSld name="Quote green right 1">
    <p:bg>
      <p:bgPr>
        <a:solidFill>
          <a:schemeClr val="accent1"/>
        </a:solidFill>
        <a:effectLst/>
      </p:bgPr>
    </p:bg>
    <p:spTree>
      <p:nvGrpSpPr>
        <p:cNvPr id="1" name=""/>
        <p:cNvGrpSpPr/>
        <p:nvPr/>
      </p:nvGrpSpPr>
      <p:grpSpPr>
        <a:xfrm>
          <a:off x="0" y="0"/>
          <a:ext cx="0" cy="0"/>
          <a:chOff x="0" y="0"/>
          <a:chExt cx="0" cy="0"/>
        </a:xfrm>
      </p:grpSpPr>
      <p:sp>
        <p:nvSpPr>
          <p:cNvPr id="8" name="Tijdelijke aanduiding voor afbeelding 7"/>
          <p:cNvSpPr>
            <a:spLocks noGrp="1"/>
          </p:cNvSpPr>
          <p:nvPr>
            <p:ph type="pic" sz="quarter" idx="10" hasCustomPrompt="1"/>
          </p:nvPr>
        </p:nvSpPr>
        <p:spPr>
          <a:xfrm>
            <a:off x="0" y="-7220"/>
            <a:ext cx="7924800" cy="6865219"/>
          </a:xfrm>
          <a:solidFill>
            <a:schemeClr val="bg1">
              <a:lumMod val="95000"/>
            </a:schemeClr>
          </a:solidFill>
        </p:spPr>
        <p:txBody>
          <a:bodyPr/>
          <a:lstStyle>
            <a:lvl1pPr marL="0" indent="0" algn="ctr">
              <a:buNone/>
              <a:defRPr/>
            </a:lvl1pPr>
          </a:lstStyle>
          <a:p>
            <a:r>
              <a:rPr lang="en-GB" dirty="0"/>
              <a:t>Picture</a:t>
            </a:r>
          </a:p>
        </p:txBody>
      </p:sp>
      <p:sp>
        <p:nvSpPr>
          <p:cNvPr id="11" name="Tijdelijke aanduiding voor tekst 10"/>
          <p:cNvSpPr>
            <a:spLocks noGrp="1"/>
          </p:cNvSpPr>
          <p:nvPr>
            <p:ph type="body" sz="quarter" idx="11" hasCustomPrompt="1"/>
          </p:nvPr>
        </p:nvSpPr>
        <p:spPr>
          <a:xfrm>
            <a:off x="8461345" y="1196975"/>
            <a:ext cx="3197258" cy="441325"/>
          </a:xfrm>
        </p:spPr>
        <p:txBody>
          <a:bodyPr anchor="t" anchorCtr="0"/>
          <a:lstStyle>
            <a:lvl1pPr marL="0" indent="0">
              <a:lnSpc>
                <a:spcPts val="2600"/>
              </a:lnSpc>
              <a:spcBef>
                <a:spcPts val="0"/>
              </a:spcBef>
              <a:buNone/>
              <a:defRPr sz="3000" b="0">
                <a:solidFill>
                  <a:schemeClr val="tx2"/>
                </a:solidFill>
              </a:defRPr>
            </a:lvl1pPr>
          </a:lstStyle>
          <a:p>
            <a:pPr lvl="0"/>
            <a:r>
              <a:rPr lang="en-US" noProof="0"/>
              <a:t>Heading</a:t>
            </a:r>
          </a:p>
        </p:txBody>
      </p:sp>
      <p:sp>
        <p:nvSpPr>
          <p:cNvPr id="3" name="Text Placeholder 2">
            <a:extLst>
              <a:ext uri="{FF2B5EF4-FFF2-40B4-BE49-F238E27FC236}">
                <a16:creationId xmlns:a16="http://schemas.microsoft.com/office/drawing/2014/main" id="{BE5E934F-8BE1-45F6-8150-CA7FF84AE885}"/>
              </a:ext>
            </a:extLst>
          </p:cNvPr>
          <p:cNvSpPr>
            <a:spLocks noGrp="1"/>
          </p:cNvSpPr>
          <p:nvPr>
            <p:ph type="body" sz="quarter" idx="12"/>
          </p:nvPr>
        </p:nvSpPr>
        <p:spPr>
          <a:xfrm>
            <a:off x="8461342" y="2035174"/>
            <a:ext cx="3197258" cy="4175126"/>
          </a:xfrm>
        </p:spPr>
        <p:txBody>
          <a:bodyPr/>
          <a:lstStyle>
            <a:lvl1pPr marL="0" indent="0">
              <a:lnSpc>
                <a:spcPts val="2000"/>
              </a:lnSpc>
              <a:buNone/>
              <a:defRPr>
                <a:solidFill>
                  <a:schemeClr val="bg1"/>
                </a:solidFill>
              </a:defRPr>
            </a:lvl1pPr>
            <a:lvl2pPr marL="180000" indent="0">
              <a:buNone/>
              <a:defRPr/>
            </a:lvl2pPr>
            <a:lvl3pPr marL="360000" indent="0">
              <a:buNone/>
              <a:defRPr/>
            </a:lvl3pPr>
            <a:lvl4pPr marL="540000" indent="0">
              <a:buNone/>
              <a:defRPr/>
            </a:lvl4pPr>
            <a:lvl5pPr marL="720000" indent="0">
              <a:buNone/>
              <a:defRPr/>
            </a:lvl5pPr>
          </a:lstStyle>
          <a:p>
            <a:pPr lvl="0"/>
            <a:r>
              <a:rPr lang="en-US" noProof="0"/>
              <a:t>Click to edit Master text styles</a:t>
            </a:r>
          </a:p>
        </p:txBody>
      </p:sp>
      <p:pic>
        <p:nvPicPr>
          <p:cNvPr id="28" name="Grafik 3">
            <a:extLst>
              <a:ext uri="{FF2B5EF4-FFF2-40B4-BE49-F238E27FC236}">
                <a16:creationId xmlns:a16="http://schemas.microsoft.com/office/drawing/2014/main" id="{8C690387-166F-450B-A588-A70DB0CCC4B1}"/>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gray">
          <a:xfrm>
            <a:off x="10784681" y="301665"/>
            <a:ext cx="885931" cy="317459"/>
          </a:xfrm>
          <a:prstGeom prst="rect">
            <a:avLst/>
          </a:prstGeom>
        </p:spPr>
      </p:pic>
    </p:spTree>
    <p:extLst>
      <p:ext uri="{BB962C8B-B14F-4D97-AF65-F5344CB8AC3E}">
        <p14:creationId xmlns:p14="http://schemas.microsoft.com/office/powerpoint/2010/main" val="3056142133"/>
      </p:ext>
    </p:extLst>
  </p:cSld>
  <p:clrMapOvr>
    <a:masterClrMapping/>
  </p:clrMapOvr>
  <p:extLst>
    <p:ext uri="{DCECCB84-F9BA-43D5-87BE-67443E8EF086}">
      <p15:sldGuideLst xmlns:p15="http://schemas.microsoft.com/office/powerpoint/2012/main"/>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userDrawn="1">
  <p:cSld name="Quote green right 2">
    <p:bg>
      <p:bgPr>
        <a:solidFill>
          <a:schemeClr val="accent1"/>
        </a:solidFill>
        <a:effectLst/>
      </p:bgPr>
    </p:bg>
    <p:spTree>
      <p:nvGrpSpPr>
        <p:cNvPr id="1" name=""/>
        <p:cNvGrpSpPr/>
        <p:nvPr/>
      </p:nvGrpSpPr>
      <p:grpSpPr>
        <a:xfrm>
          <a:off x="0" y="0"/>
          <a:ext cx="0" cy="0"/>
          <a:chOff x="0" y="0"/>
          <a:chExt cx="0" cy="0"/>
        </a:xfrm>
      </p:grpSpPr>
      <p:sp>
        <p:nvSpPr>
          <p:cNvPr id="8" name="Tijdelijke aanduiding voor afbeelding 7"/>
          <p:cNvSpPr>
            <a:spLocks noGrp="1"/>
          </p:cNvSpPr>
          <p:nvPr>
            <p:ph type="pic" sz="quarter" idx="10" hasCustomPrompt="1"/>
          </p:nvPr>
        </p:nvSpPr>
        <p:spPr>
          <a:xfrm>
            <a:off x="-1" y="-7220"/>
            <a:ext cx="4267201" cy="6865220"/>
          </a:xfrm>
          <a:solidFill>
            <a:schemeClr val="bg1">
              <a:lumMod val="95000"/>
            </a:schemeClr>
          </a:solidFill>
        </p:spPr>
        <p:txBody>
          <a:bodyPr/>
          <a:lstStyle>
            <a:lvl1pPr marL="0" indent="0" algn="ctr">
              <a:buNone/>
              <a:defRPr/>
            </a:lvl1pPr>
          </a:lstStyle>
          <a:p>
            <a:r>
              <a:rPr lang="en-GB" dirty="0"/>
              <a:t>Picture</a:t>
            </a:r>
          </a:p>
        </p:txBody>
      </p:sp>
      <p:sp>
        <p:nvSpPr>
          <p:cNvPr id="11" name="Tijdelijke aanduiding voor tekst 10"/>
          <p:cNvSpPr>
            <a:spLocks noGrp="1"/>
          </p:cNvSpPr>
          <p:nvPr>
            <p:ph type="body" sz="quarter" idx="11" hasCustomPrompt="1"/>
          </p:nvPr>
        </p:nvSpPr>
        <p:spPr>
          <a:xfrm>
            <a:off x="4803744" y="1196975"/>
            <a:ext cx="6854858" cy="441325"/>
          </a:xfrm>
        </p:spPr>
        <p:txBody>
          <a:bodyPr anchor="t" anchorCtr="0"/>
          <a:lstStyle>
            <a:lvl1pPr marL="0" indent="0">
              <a:lnSpc>
                <a:spcPts val="2600"/>
              </a:lnSpc>
              <a:spcBef>
                <a:spcPts val="0"/>
              </a:spcBef>
              <a:buNone/>
              <a:defRPr sz="3000" b="0">
                <a:solidFill>
                  <a:schemeClr val="tx2"/>
                </a:solidFill>
              </a:defRPr>
            </a:lvl1pPr>
          </a:lstStyle>
          <a:p>
            <a:pPr lvl="0"/>
            <a:r>
              <a:rPr lang="en-US" noProof="0"/>
              <a:t>Heading</a:t>
            </a:r>
          </a:p>
        </p:txBody>
      </p:sp>
      <p:sp>
        <p:nvSpPr>
          <p:cNvPr id="3" name="Text Placeholder 2">
            <a:extLst>
              <a:ext uri="{FF2B5EF4-FFF2-40B4-BE49-F238E27FC236}">
                <a16:creationId xmlns:a16="http://schemas.microsoft.com/office/drawing/2014/main" id="{BE5E934F-8BE1-45F6-8150-CA7FF84AE885}"/>
              </a:ext>
            </a:extLst>
          </p:cNvPr>
          <p:cNvSpPr>
            <a:spLocks noGrp="1"/>
          </p:cNvSpPr>
          <p:nvPr>
            <p:ph type="body" sz="quarter" idx="12"/>
          </p:nvPr>
        </p:nvSpPr>
        <p:spPr>
          <a:xfrm>
            <a:off x="4803741" y="2035174"/>
            <a:ext cx="6854858" cy="4175126"/>
          </a:xfrm>
        </p:spPr>
        <p:txBody>
          <a:bodyPr/>
          <a:lstStyle>
            <a:lvl1pPr marL="0" indent="0">
              <a:lnSpc>
                <a:spcPts val="2000"/>
              </a:lnSpc>
              <a:buNone/>
              <a:defRPr>
                <a:solidFill>
                  <a:schemeClr val="bg1"/>
                </a:solidFill>
              </a:defRPr>
            </a:lvl1pPr>
            <a:lvl2pPr marL="180000" indent="0">
              <a:buNone/>
              <a:defRPr/>
            </a:lvl2pPr>
            <a:lvl3pPr marL="360000" indent="0">
              <a:buNone/>
              <a:defRPr/>
            </a:lvl3pPr>
            <a:lvl4pPr marL="540000" indent="0">
              <a:buNone/>
              <a:defRPr/>
            </a:lvl4pPr>
            <a:lvl5pPr marL="720000" indent="0">
              <a:buNone/>
              <a:defRPr/>
            </a:lvl5pPr>
          </a:lstStyle>
          <a:p>
            <a:pPr lvl="0"/>
            <a:r>
              <a:rPr lang="en-US" noProof="0"/>
              <a:t>Click to edit Master text styles</a:t>
            </a:r>
          </a:p>
        </p:txBody>
      </p:sp>
      <p:pic>
        <p:nvPicPr>
          <p:cNvPr id="27" name="Grafik 3">
            <a:extLst>
              <a:ext uri="{FF2B5EF4-FFF2-40B4-BE49-F238E27FC236}">
                <a16:creationId xmlns:a16="http://schemas.microsoft.com/office/drawing/2014/main" id="{AFD49CA1-7E56-4FDF-B6B7-6D5B90FFA4EE}"/>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gray">
          <a:xfrm>
            <a:off x="10784681" y="301665"/>
            <a:ext cx="885931" cy="317459"/>
          </a:xfrm>
          <a:prstGeom prst="rect">
            <a:avLst/>
          </a:prstGeom>
        </p:spPr>
      </p:pic>
    </p:spTree>
    <p:extLst>
      <p:ext uri="{BB962C8B-B14F-4D97-AF65-F5344CB8AC3E}">
        <p14:creationId xmlns:p14="http://schemas.microsoft.com/office/powerpoint/2010/main" val="1551226013"/>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Title 7">
    <p:spTree>
      <p:nvGrpSpPr>
        <p:cNvPr id="1" name=""/>
        <p:cNvGrpSpPr/>
        <p:nvPr/>
      </p:nvGrpSpPr>
      <p:grpSpPr>
        <a:xfrm>
          <a:off x="0" y="0"/>
          <a:ext cx="0" cy="0"/>
          <a:chOff x="0" y="0"/>
          <a:chExt cx="0" cy="0"/>
        </a:xfrm>
      </p:grpSpPr>
      <p:pic>
        <p:nvPicPr>
          <p:cNvPr id="7" name="Grafik 3">
            <a:extLst>
              <a:ext uri="{FF2B5EF4-FFF2-40B4-BE49-F238E27FC236}">
                <a16:creationId xmlns:a16="http://schemas.microsoft.com/office/drawing/2014/main" id="{F2C00CB0-05E4-43CD-B587-AEB13ED699F3}"/>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gray">
          <a:xfrm>
            <a:off x="10394685" y="6075435"/>
            <a:ext cx="1296000" cy="499823"/>
          </a:xfrm>
          <a:prstGeom prst="rect">
            <a:avLst/>
          </a:prstGeom>
        </p:spPr>
      </p:pic>
      <p:pic>
        <p:nvPicPr>
          <p:cNvPr id="8" name="Afbeelding 52">
            <a:extLst>
              <a:ext uri="{FF2B5EF4-FFF2-40B4-BE49-F238E27FC236}">
                <a16:creationId xmlns:a16="http://schemas.microsoft.com/office/drawing/2014/main" id="{7F3B8727-73BE-4741-9428-7ACB12B9E789}"/>
              </a:ext>
            </a:extLst>
          </p:cNvPr>
          <p:cNvPicPr>
            <a:picLocks noChangeAspect="1"/>
          </p:cNvPicPr>
          <p:nvPr userDrawn="1"/>
        </p:nvPicPr>
        <p:blipFill>
          <a:blip r:embed="rId3" cstate="screen">
            <a:extLst>
              <a:ext uri="{28A0092B-C50C-407E-A947-70E740481C1C}">
                <a14:useLocalDpi xmlns:a14="http://schemas.microsoft.com/office/drawing/2010/main"/>
              </a:ext>
            </a:extLst>
          </a:blip>
          <a:stretch>
            <a:fillRect/>
          </a:stretch>
        </p:blipFill>
        <p:spPr>
          <a:xfrm>
            <a:off x="501315" y="6426401"/>
            <a:ext cx="827840" cy="146315"/>
          </a:xfrm>
          <a:prstGeom prst="rect">
            <a:avLst/>
          </a:prstGeom>
        </p:spPr>
      </p:pic>
      <p:pic>
        <p:nvPicPr>
          <p:cNvPr id="6" name="Picture 5">
            <a:extLst>
              <a:ext uri="{FF2B5EF4-FFF2-40B4-BE49-F238E27FC236}">
                <a16:creationId xmlns:a16="http://schemas.microsoft.com/office/drawing/2014/main" id="{49E75F14-FD1A-4AE3-B266-EA602E195BCE}"/>
              </a:ext>
            </a:extLst>
          </p:cNvPr>
          <p:cNvPicPr>
            <a:picLocks noChangeAspect="1"/>
          </p:cNvPicPr>
          <p:nvPr userDrawn="1"/>
        </p:nvPicPr>
        <p:blipFill rotWithShape="1">
          <a:blip r:embed="rId4" cstate="screen">
            <a:extLst>
              <a:ext uri="{BEBA8EAE-BF5A-486C-A8C5-ECC9F3942E4B}">
                <a14:imgProps xmlns:a14="http://schemas.microsoft.com/office/drawing/2010/main">
                  <a14:imgLayer r:embed="rId5">
                    <a14:imgEffect>
                      <a14:brightnessContrast bright="16000"/>
                    </a14:imgEffect>
                  </a14:imgLayer>
                </a14:imgProps>
              </a:ext>
              <a:ext uri="{28A0092B-C50C-407E-A947-70E740481C1C}">
                <a14:useLocalDpi xmlns:a14="http://schemas.microsoft.com/office/drawing/2010/main"/>
              </a:ext>
            </a:extLst>
          </a:blip>
          <a:srcRect/>
          <a:stretch/>
        </p:blipFill>
        <p:spPr>
          <a:xfrm rot="21439509">
            <a:off x="7708876" y="-157643"/>
            <a:ext cx="4665701" cy="5768711"/>
          </a:xfrm>
          <a:prstGeom prst="rect">
            <a:avLst/>
          </a:prstGeom>
        </p:spPr>
      </p:pic>
      <p:sp>
        <p:nvSpPr>
          <p:cNvPr id="9" name="Text Placeholder 7">
            <a:extLst>
              <a:ext uri="{FF2B5EF4-FFF2-40B4-BE49-F238E27FC236}">
                <a16:creationId xmlns:a16="http://schemas.microsoft.com/office/drawing/2014/main" id="{3D722DE5-560C-4786-8E83-4DB01D4EC7E6}"/>
              </a:ext>
            </a:extLst>
          </p:cNvPr>
          <p:cNvSpPr>
            <a:spLocks noGrp="1"/>
          </p:cNvSpPr>
          <p:nvPr>
            <p:ph type="body" sz="quarter" idx="15" hasCustomPrompt="1"/>
          </p:nvPr>
        </p:nvSpPr>
        <p:spPr>
          <a:xfrm>
            <a:off x="498799" y="2758183"/>
            <a:ext cx="6841568" cy="457200"/>
          </a:xfrm>
        </p:spPr>
        <p:txBody>
          <a:bodyPr/>
          <a:lstStyle>
            <a:lvl1pPr marL="0" indent="0">
              <a:buNone/>
              <a:defRPr/>
            </a:lvl1pPr>
          </a:lstStyle>
          <a:p>
            <a:r>
              <a:rPr lang="en-GB" sz="2000" noProof="0"/>
              <a:t>Subline</a:t>
            </a:r>
          </a:p>
        </p:txBody>
      </p:sp>
      <p:sp>
        <p:nvSpPr>
          <p:cNvPr id="11" name="Titel 1">
            <a:extLst>
              <a:ext uri="{FF2B5EF4-FFF2-40B4-BE49-F238E27FC236}">
                <a16:creationId xmlns:a16="http://schemas.microsoft.com/office/drawing/2014/main" id="{5EF9A868-4562-4E11-AD3F-0D701DA7549A}"/>
              </a:ext>
            </a:extLst>
          </p:cNvPr>
          <p:cNvSpPr>
            <a:spLocks noGrp="1"/>
          </p:cNvSpPr>
          <p:nvPr>
            <p:ph type="title" hasCustomPrompt="1"/>
          </p:nvPr>
        </p:nvSpPr>
        <p:spPr>
          <a:xfrm>
            <a:off x="481539" y="2040025"/>
            <a:ext cx="6872204" cy="653520"/>
          </a:xfrm>
        </p:spPr>
        <p:txBody>
          <a:bodyPr/>
          <a:lstStyle>
            <a:lvl1pPr>
              <a:defRPr sz="5400"/>
            </a:lvl1pPr>
          </a:lstStyle>
          <a:p>
            <a:r>
              <a:rPr lang="en-GB" noProof="0"/>
              <a:t>Title</a:t>
            </a:r>
          </a:p>
        </p:txBody>
      </p:sp>
    </p:spTree>
    <p:extLst>
      <p:ext uri="{BB962C8B-B14F-4D97-AF65-F5344CB8AC3E}">
        <p14:creationId xmlns:p14="http://schemas.microsoft.com/office/powerpoint/2010/main" val="1123798183"/>
      </p:ext>
    </p:extLst>
  </p:cSld>
  <p:clrMapOvr>
    <a:masterClrMapping/>
  </p:clrMapOvr>
  <p:extLst>
    <p:ext uri="{DCECCB84-F9BA-43D5-87BE-67443E8EF086}">
      <p15:sldGuideLst xmlns:p15="http://schemas.microsoft.com/office/powerpoint/2012/main"/>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Quote green left 1">
    <p:bg>
      <p:bgPr>
        <a:solidFill>
          <a:schemeClr val="accent1"/>
        </a:solidFill>
        <a:effectLst/>
      </p:bgPr>
    </p:bg>
    <p:spTree>
      <p:nvGrpSpPr>
        <p:cNvPr id="1" name=""/>
        <p:cNvGrpSpPr/>
        <p:nvPr/>
      </p:nvGrpSpPr>
      <p:grpSpPr>
        <a:xfrm>
          <a:off x="0" y="0"/>
          <a:ext cx="0" cy="0"/>
          <a:chOff x="0" y="0"/>
          <a:chExt cx="0" cy="0"/>
        </a:xfrm>
      </p:grpSpPr>
      <p:sp>
        <p:nvSpPr>
          <p:cNvPr id="8" name="Tijdelijke aanduiding voor afbeelding 7"/>
          <p:cNvSpPr>
            <a:spLocks noGrp="1"/>
          </p:cNvSpPr>
          <p:nvPr>
            <p:ph type="pic" sz="quarter" idx="10" hasCustomPrompt="1"/>
          </p:nvPr>
        </p:nvSpPr>
        <p:spPr>
          <a:xfrm>
            <a:off x="4270335" y="-7219"/>
            <a:ext cx="7921665" cy="6865219"/>
          </a:xfrm>
          <a:solidFill>
            <a:schemeClr val="bg1">
              <a:lumMod val="95000"/>
            </a:schemeClr>
          </a:solidFill>
        </p:spPr>
        <p:txBody>
          <a:bodyPr/>
          <a:lstStyle>
            <a:lvl1pPr marL="0" indent="0" algn="ctr">
              <a:buNone/>
              <a:defRPr/>
            </a:lvl1pPr>
          </a:lstStyle>
          <a:p>
            <a:r>
              <a:rPr lang="en-GB" dirty="0"/>
              <a:t>Picture</a:t>
            </a:r>
          </a:p>
        </p:txBody>
      </p:sp>
      <p:sp>
        <p:nvSpPr>
          <p:cNvPr id="11" name="Tijdelijke aanduiding voor tekst 10"/>
          <p:cNvSpPr>
            <a:spLocks noGrp="1"/>
          </p:cNvSpPr>
          <p:nvPr>
            <p:ph type="body" sz="quarter" idx="11" hasCustomPrompt="1"/>
          </p:nvPr>
        </p:nvSpPr>
        <p:spPr>
          <a:xfrm>
            <a:off x="533402" y="1196975"/>
            <a:ext cx="3203537" cy="441325"/>
          </a:xfrm>
        </p:spPr>
        <p:txBody>
          <a:bodyPr anchor="t" anchorCtr="0"/>
          <a:lstStyle>
            <a:lvl1pPr marL="0" indent="0">
              <a:lnSpc>
                <a:spcPts val="2600"/>
              </a:lnSpc>
              <a:spcBef>
                <a:spcPts val="0"/>
              </a:spcBef>
              <a:buNone/>
              <a:defRPr sz="3000" b="0">
                <a:solidFill>
                  <a:schemeClr val="tx2"/>
                </a:solidFill>
              </a:defRPr>
            </a:lvl1pPr>
          </a:lstStyle>
          <a:p>
            <a:pPr lvl="0"/>
            <a:r>
              <a:rPr lang="en-US" noProof="0"/>
              <a:t>Heading</a:t>
            </a:r>
          </a:p>
        </p:txBody>
      </p:sp>
      <p:sp>
        <p:nvSpPr>
          <p:cNvPr id="3" name="Text Placeholder 2">
            <a:extLst>
              <a:ext uri="{FF2B5EF4-FFF2-40B4-BE49-F238E27FC236}">
                <a16:creationId xmlns:a16="http://schemas.microsoft.com/office/drawing/2014/main" id="{BE5E934F-8BE1-45F6-8150-CA7FF84AE885}"/>
              </a:ext>
            </a:extLst>
          </p:cNvPr>
          <p:cNvSpPr>
            <a:spLocks noGrp="1"/>
          </p:cNvSpPr>
          <p:nvPr>
            <p:ph type="body" sz="quarter" idx="12"/>
          </p:nvPr>
        </p:nvSpPr>
        <p:spPr>
          <a:xfrm>
            <a:off x="533399" y="2035174"/>
            <a:ext cx="3203537" cy="4175126"/>
          </a:xfrm>
        </p:spPr>
        <p:txBody>
          <a:bodyPr/>
          <a:lstStyle>
            <a:lvl1pPr marL="0" indent="0">
              <a:lnSpc>
                <a:spcPts val="2000"/>
              </a:lnSpc>
              <a:buNone/>
              <a:defRPr>
                <a:solidFill>
                  <a:schemeClr val="bg1"/>
                </a:solidFill>
              </a:defRPr>
            </a:lvl1pPr>
            <a:lvl2pPr marL="180000" indent="0">
              <a:buNone/>
              <a:defRPr/>
            </a:lvl2pPr>
            <a:lvl3pPr marL="360000" indent="0">
              <a:buNone/>
              <a:defRPr/>
            </a:lvl3pPr>
            <a:lvl4pPr marL="540000" indent="0">
              <a:buNone/>
              <a:defRPr/>
            </a:lvl4pPr>
            <a:lvl5pPr marL="720000" indent="0">
              <a:buNone/>
              <a:defRPr/>
            </a:lvl5pPr>
          </a:lstStyle>
          <a:p>
            <a:pPr lvl="0"/>
            <a:r>
              <a:rPr lang="en-US" noProof="0"/>
              <a:t>Click to edit Master text styles</a:t>
            </a:r>
          </a:p>
        </p:txBody>
      </p:sp>
    </p:spTree>
    <p:extLst>
      <p:ext uri="{BB962C8B-B14F-4D97-AF65-F5344CB8AC3E}">
        <p14:creationId xmlns:p14="http://schemas.microsoft.com/office/powerpoint/2010/main" val="960604698"/>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preserve="1" userDrawn="1">
  <p:cSld name="Quote green left 2">
    <p:bg>
      <p:bgPr>
        <a:solidFill>
          <a:schemeClr val="accent1"/>
        </a:solidFill>
        <a:effectLst/>
      </p:bgPr>
    </p:bg>
    <p:spTree>
      <p:nvGrpSpPr>
        <p:cNvPr id="1" name=""/>
        <p:cNvGrpSpPr/>
        <p:nvPr/>
      </p:nvGrpSpPr>
      <p:grpSpPr>
        <a:xfrm>
          <a:off x="0" y="0"/>
          <a:ext cx="0" cy="0"/>
          <a:chOff x="0" y="0"/>
          <a:chExt cx="0" cy="0"/>
        </a:xfrm>
      </p:grpSpPr>
      <p:sp>
        <p:nvSpPr>
          <p:cNvPr id="6" name="Rechthoek 5"/>
          <p:cNvSpPr/>
          <p:nvPr userDrawn="1"/>
        </p:nvSpPr>
        <p:spPr>
          <a:xfrm>
            <a:off x="8180064" y="0"/>
            <a:ext cx="4011936"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dirty="0"/>
          </a:p>
        </p:txBody>
      </p:sp>
      <p:sp>
        <p:nvSpPr>
          <p:cNvPr id="8" name="Tijdelijke aanduiding voor afbeelding 7"/>
          <p:cNvSpPr>
            <a:spLocks noGrp="1"/>
          </p:cNvSpPr>
          <p:nvPr>
            <p:ph type="pic" sz="quarter" idx="10" hasCustomPrompt="1"/>
          </p:nvPr>
        </p:nvSpPr>
        <p:spPr>
          <a:xfrm>
            <a:off x="7924800" y="-7219"/>
            <a:ext cx="4267187" cy="6865219"/>
          </a:xfrm>
          <a:solidFill>
            <a:schemeClr val="bg1">
              <a:lumMod val="95000"/>
            </a:schemeClr>
          </a:solidFill>
        </p:spPr>
        <p:txBody>
          <a:bodyPr/>
          <a:lstStyle>
            <a:lvl1pPr marL="0" indent="0" algn="ctr">
              <a:buNone/>
              <a:defRPr/>
            </a:lvl1pPr>
          </a:lstStyle>
          <a:p>
            <a:r>
              <a:rPr lang="en-GB" dirty="0"/>
              <a:t>Picture</a:t>
            </a:r>
          </a:p>
        </p:txBody>
      </p:sp>
      <p:sp>
        <p:nvSpPr>
          <p:cNvPr id="11" name="Tijdelijke aanduiding voor tekst 10"/>
          <p:cNvSpPr>
            <a:spLocks noGrp="1"/>
          </p:cNvSpPr>
          <p:nvPr>
            <p:ph type="body" sz="quarter" idx="11" hasCustomPrompt="1"/>
          </p:nvPr>
        </p:nvSpPr>
        <p:spPr>
          <a:xfrm>
            <a:off x="533400" y="1196975"/>
            <a:ext cx="6870546" cy="441325"/>
          </a:xfrm>
        </p:spPr>
        <p:txBody>
          <a:bodyPr anchor="t" anchorCtr="0"/>
          <a:lstStyle>
            <a:lvl1pPr marL="0" indent="0">
              <a:lnSpc>
                <a:spcPts val="2600"/>
              </a:lnSpc>
              <a:spcBef>
                <a:spcPts val="0"/>
              </a:spcBef>
              <a:buNone/>
              <a:defRPr sz="3000" b="0">
                <a:solidFill>
                  <a:schemeClr val="tx2"/>
                </a:solidFill>
              </a:defRPr>
            </a:lvl1pPr>
          </a:lstStyle>
          <a:p>
            <a:pPr lvl="0"/>
            <a:r>
              <a:rPr lang="en-US" noProof="0"/>
              <a:t>Heading</a:t>
            </a:r>
          </a:p>
        </p:txBody>
      </p:sp>
      <p:sp>
        <p:nvSpPr>
          <p:cNvPr id="3" name="Text Placeholder 2">
            <a:extLst>
              <a:ext uri="{FF2B5EF4-FFF2-40B4-BE49-F238E27FC236}">
                <a16:creationId xmlns:a16="http://schemas.microsoft.com/office/drawing/2014/main" id="{BE5E934F-8BE1-45F6-8150-CA7FF84AE885}"/>
              </a:ext>
            </a:extLst>
          </p:cNvPr>
          <p:cNvSpPr>
            <a:spLocks noGrp="1"/>
          </p:cNvSpPr>
          <p:nvPr>
            <p:ph type="body" sz="quarter" idx="12"/>
          </p:nvPr>
        </p:nvSpPr>
        <p:spPr>
          <a:xfrm>
            <a:off x="533400" y="2035174"/>
            <a:ext cx="6870546" cy="4175123"/>
          </a:xfrm>
        </p:spPr>
        <p:txBody>
          <a:bodyPr/>
          <a:lstStyle>
            <a:lvl1pPr marL="0" indent="0">
              <a:lnSpc>
                <a:spcPts val="2000"/>
              </a:lnSpc>
              <a:buNone/>
              <a:defRPr>
                <a:solidFill>
                  <a:schemeClr val="bg1"/>
                </a:solidFill>
              </a:defRPr>
            </a:lvl1pPr>
            <a:lvl2pPr marL="180000" indent="0">
              <a:buNone/>
              <a:defRPr/>
            </a:lvl2pPr>
            <a:lvl3pPr marL="360000" indent="0">
              <a:buNone/>
              <a:defRPr/>
            </a:lvl3pPr>
            <a:lvl4pPr marL="540000" indent="0">
              <a:buNone/>
              <a:defRPr/>
            </a:lvl4pPr>
            <a:lvl5pPr marL="720000" indent="0">
              <a:buNone/>
              <a:defRPr/>
            </a:lvl5pPr>
          </a:lstStyle>
          <a:p>
            <a:pPr lvl="0"/>
            <a:r>
              <a:rPr lang="en-US" noProof="0"/>
              <a:t>Click to edit Master text styles</a:t>
            </a:r>
          </a:p>
        </p:txBody>
      </p:sp>
    </p:spTree>
    <p:extLst>
      <p:ext uri="{BB962C8B-B14F-4D97-AF65-F5344CB8AC3E}">
        <p14:creationId xmlns:p14="http://schemas.microsoft.com/office/powerpoint/2010/main" val="835229605"/>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Quote grey right 1">
    <p:bg>
      <p:bgPr>
        <a:solidFill>
          <a:schemeClr val="bg2"/>
        </a:solidFill>
        <a:effectLst/>
      </p:bgPr>
    </p:bg>
    <p:spTree>
      <p:nvGrpSpPr>
        <p:cNvPr id="1" name=""/>
        <p:cNvGrpSpPr/>
        <p:nvPr/>
      </p:nvGrpSpPr>
      <p:grpSpPr>
        <a:xfrm>
          <a:off x="0" y="0"/>
          <a:ext cx="0" cy="0"/>
          <a:chOff x="0" y="0"/>
          <a:chExt cx="0" cy="0"/>
        </a:xfrm>
      </p:grpSpPr>
      <p:sp>
        <p:nvSpPr>
          <p:cNvPr id="8" name="Tijdelijke aanduiding voor afbeelding 7"/>
          <p:cNvSpPr>
            <a:spLocks noGrp="1"/>
          </p:cNvSpPr>
          <p:nvPr>
            <p:ph type="pic" sz="quarter" idx="10" hasCustomPrompt="1"/>
          </p:nvPr>
        </p:nvSpPr>
        <p:spPr>
          <a:xfrm>
            <a:off x="0" y="-7220"/>
            <a:ext cx="7924800" cy="6865219"/>
          </a:xfrm>
          <a:solidFill>
            <a:schemeClr val="bg1">
              <a:lumMod val="95000"/>
            </a:schemeClr>
          </a:solidFill>
        </p:spPr>
        <p:txBody>
          <a:bodyPr/>
          <a:lstStyle>
            <a:lvl1pPr marL="0" indent="0" algn="ctr">
              <a:buNone/>
              <a:defRPr/>
            </a:lvl1pPr>
          </a:lstStyle>
          <a:p>
            <a:r>
              <a:rPr lang="en-GB" dirty="0"/>
              <a:t>Picture</a:t>
            </a:r>
          </a:p>
        </p:txBody>
      </p:sp>
      <p:sp>
        <p:nvSpPr>
          <p:cNvPr id="11" name="Tijdelijke aanduiding voor tekst 10"/>
          <p:cNvSpPr>
            <a:spLocks noGrp="1"/>
          </p:cNvSpPr>
          <p:nvPr>
            <p:ph type="body" sz="quarter" idx="11" hasCustomPrompt="1"/>
          </p:nvPr>
        </p:nvSpPr>
        <p:spPr>
          <a:xfrm>
            <a:off x="8461345" y="1196975"/>
            <a:ext cx="3197258" cy="441325"/>
          </a:xfrm>
        </p:spPr>
        <p:txBody>
          <a:bodyPr anchor="t" anchorCtr="0"/>
          <a:lstStyle>
            <a:lvl1pPr marL="0" indent="0">
              <a:lnSpc>
                <a:spcPts val="2600"/>
              </a:lnSpc>
              <a:spcBef>
                <a:spcPts val="0"/>
              </a:spcBef>
              <a:buNone/>
              <a:defRPr sz="3000" b="0">
                <a:solidFill>
                  <a:schemeClr val="bg1"/>
                </a:solidFill>
              </a:defRPr>
            </a:lvl1pPr>
          </a:lstStyle>
          <a:p>
            <a:pPr lvl="0"/>
            <a:r>
              <a:rPr lang="en-US" noProof="0"/>
              <a:t>Heading</a:t>
            </a:r>
          </a:p>
        </p:txBody>
      </p:sp>
      <p:sp>
        <p:nvSpPr>
          <p:cNvPr id="3" name="Text Placeholder 2">
            <a:extLst>
              <a:ext uri="{FF2B5EF4-FFF2-40B4-BE49-F238E27FC236}">
                <a16:creationId xmlns:a16="http://schemas.microsoft.com/office/drawing/2014/main" id="{BE5E934F-8BE1-45F6-8150-CA7FF84AE885}"/>
              </a:ext>
            </a:extLst>
          </p:cNvPr>
          <p:cNvSpPr>
            <a:spLocks noGrp="1"/>
          </p:cNvSpPr>
          <p:nvPr>
            <p:ph type="body" sz="quarter" idx="12"/>
          </p:nvPr>
        </p:nvSpPr>
        <p:spPr>
          <a:xfrm>
            <a:off x="8461342" y="2035174"/>
            <a:ext cx="3197258" cy="4175126"/>
          </a:xfrm>
        </p:spPr>
        <p:txBody>
          <a:bodyPr/>
          <a:lstStyle>
            <a:lvl1pPr marL="0" indent="0">
              <a:lnSpc>
                <a:spcPts val="2000"/>
              </a:lnSpc>
              <a:buNone/>
              <a:defRPr>
                <a:solidFill>
                  <a:schemeClr val="bg1"/>
                </a:solidFill>
              </a:defRPr>
            </a:lvl1pPr>
            <a:lvl2pPr marL="180000" indent="0">
              <a:buNone/>
              <a:defRPr/>
            </a:lvl2pPr>
            <a:lvl3pPr marL="360000" indent="0">
              <a:buNone/>
              <a:defRPr/>
            </a:lvl3pPr>
            <a:lvl4pPr marL="540000" indent="0">
              <a:buNone/>
              <a:defRPr/>
            </a:lvl4pPr>
            <a:lvl5pPr marL="720000" indent="0">
              <a:buNone/>
              <a:defRPr/>
            </a:lvl5pPr>
          </a:lstStyle>
          <a:p>
            <a:pPr lvl="0"/>
            <a:r>
              <a:rPr lang="en-US" noProof="0"/>
              <a:t>Click to edit Master text styles</a:t>
            </a:r>
          </a:p>
        </p:txBody>
      </p:sp>
      <p:pic>
        <p:nvPicPr>
          <p:cNvPr id="28" name="Grafik 3">
            <a:extLst>
              <a:ext uri="{FF2B5EF4-FFF2-40B4-BE49-F238E27FC236}">
                <a16:creationId xmlns:a16="http://schemas.microsoft.com/office/drawing/2014/main" id="{097286E5-0BF7-4A83-A825-C2E3977003DF}"/>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gray">
          <a:xfrm>
            <a:off x="10784681" y="301665"/>
            <a:ext cx="885931" cy="317459"/>
          </a:xfrm>
          <a:prstGeom prst="rect">
            <a:avLst/>
          </a:prstGeom>
        </p:spPr>
      </p:pic>
    </p:spTree>
    <p:extLst>
      <p:ext uri="{BB962C8B-B14F-4D97-AF65-F5344CB8AC3E}">
        <p14:creationId xmlns:p14="http://schemas.microsoft.com/office/powerpoint/2010/main" val="1876338263"/>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Quote grey right 2">
    <p:bg>
      <p:bgPr>
        <a:solidFill>
          <a:schemeClr val="bg2"/>
        </a:solidFill>
        <a:effectLst/>
      </p:bgPr>
    </p:bg>
    <p:spTree>
      <p:nvGrpSpPr>
        <p:cNvPr id="1" name=""/>
        <p:cNvGrpSpPr/>
        <p:nvPr/>
      </p:nvGrpSpPr>
      <p:grpSpPr>
        <a:xfrm>
          <a:off x="0" y="0"/>
          <a:ext cx="0" cy="0"/>
          <a:chOff x="0" y="0"/>
          <a:chExt cx="0" cy="0"/>
        </a:xfrm>
      </p:grpSpPr>
      <p:sp>
        <p:nvSpPr>
          <p:cNvPr id="8" name="Tijdelijke aanduiding voor afbeelding 7"/>
          <p:cNvSpPr>
            <a:spLocks noGrp="1"/>
          </p:cNvSpPr>
          <p:nvPr>
            <p:ph type="pic" sz="quarter" idx="10" hasCustomPrompt="1"/>
          </p:nvPr>
        </p:nvSpPr>
        <p:spPr>
          <a:xfrm>
            <a:off x="-1" y="-7220"/>
            <a:ext cx="4267201" cy="6865220"/>
          </a:xfrm>
          <a:solidFill>
            <a:schemeClr val="bg1">
              <a:lumMod val="95000"/>
            </a:schemeClr>
          </a:solidFill>
        </p:spPr>
        <p:txBody>
          <a:bodyPr/>
          <a:lstStyle>
            <a:lvl1pPr marL="0" indent="0" algn="ctr">
              <a:buNone/>
              <a:defRPr/>
            </a:lvl1pPr>
          </a:lstStyle>
          <a:p>
            <a:r>
              <a:rPr lang="en-GB" dirty="0"/>
              <a:t>Picture</a:t>
            </a:r>
          </a:p>
        </p:txBody>
      </p:sp>
      <p:sp>
        <p:nvSpPr>
          <p:cNvPr id="11" name="Tijdelijke aanduiding voor tekst 10"/>
          <p:cNvSpPr>
            <a:spLocks noGrp="1"/>
          </p:cNvSpPr>
          <p:nvPr>
            <p:ph type="body" sz="quarter" idx="11" hasCustomPrompt="1"/>
          </p:nvPr>
        </p:nvSpPr>
        <p:spPr>
          <a:xfrm>
            <a:off x="4803744" y="1196975"/>
            <a:ext cx="6854858" cy="441325"/>
          </a:xfrm>
        </p:spPr>
        <p:txBody>
          <a:bodyPr anchor="t" anchorCtr="0"/>
          <a:lstStyle>
            <a:lvl1pPr marL="0" indent="0">
              <a:lnSpc>
                <a:spcPts val="2600"/>
              </a:lnSpc>
              <a:spcBef>
                <a:spcPts val="0"/>
              </a:spcBef>
              <a:buNone/>
              <a:defRPr sz="3000" b="0">
                <a:solidFill>
                  <a:schemeClr val="bg1"/>
                </a:solidFill>
              </a:defRPr>
            </a:lvl1pPr>
          </a:lstStyle>
          <a:p>
            <a:pPr lvl="0"/>
            <a:r>
              <a:rPr lang="en-US" noProof="0"/>
              <a:t>Heading</a:t>
            </a:r>
          </a:p>
        </p:txBody>
      </p:sp>
      <p:sp>
        <p:nvSpPr>
          <p:cNvPr id="3" name="Text Placeholder 2">
            <a:extLst>
              <a:ext uri="{FF2B5EF4-FFF2-40B4-BE49-F238E27FC236}">
                <a16:creationId xmlns:a16="http://schemas.microsoft.com/office/drawing/2014/main" id="{BE5E934F-8BE1-45F6-8150-CA7FF84AE885}"/>
              </a:ext>
            </a:extLst>
          </p:cNvPr>
          <p:cNvSpPr>
            <a:spLocks noGrp="1"/>
          </p:cNvSpPr>
          <p:nvPr>
            <p:ph type="body" sz="quarter" idx="12"/>
          </p:nvPr>
        </p:nvSpPr>
        <p:spPr>
          <a:xfrm>
            <a:off x="4803741" y="2035174"/>
            <a:ext cx="6854858" cy="4175125"/>
          </a:xfrm>
        </p:spPr>
        <p:txBody>
          <a:bodyPr/>
          <a:lstStyle>
            <a:lvl1pPr marL="0" indent="0">
              <a:lnSpc>
                <a:spcPts val="2000"/>
              </a:lnSpc>
              <a:buNone/>
              <a:defRPr>
                <a:solidFill>
                  <a:schemeClr val="bg1"/>
                </a:solidFill>
              </a:defRPr>
            </a:lvl1pPr>
            <a:lvl2pPr marL="180000" indent="0">
              <a:buNone/>
              <a:defRPr/>
            </a:lvl2pPr>
            <a:lvl3pPr marL="360000" indent="0">
              <a:buNone/>
              <a:defRPr/>
            </a:lvl3pPr>
            <a:lvl4pPr marL="540000" indent="0">
              <a:buNone/>
              <a:defRPr/>
            </a:lvl4pPr>
            <a:lvl5pPr marL="720000" indent="0">
              <a:buNone/>
              <a:defRPr/>
            </a:lvl5pPr>
          </a:lstStyle>
          <a:p>
            <a:pPr lvl="0"/>
            <a:r>
              <a:rPr lang="en-US" noProof="0"/>
              <a:t>Click to edit Master text styles</a:t>
            </a:r>
          </a:p>
        </p:txBody>
      </p:sp>
      <p:pic>
        <p:nvPicPr>
          <p:cNvPr id="27" name="Grafik 3">
            <a:extLst>
              <a:ext uri="{FF2B5EF4-FFF2-40B4-BE49-F238E27FC236}">
                <a16:creationId xmlns:a16="http://schemas.microsoft.com/office/drawing/2014/main" id="{40BADA18-2AAA-4415-8524-1743EEBB557A}"/>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bwMode="gray">
          <a:xfrm>
            <a:off x="10784681" y="301665"/>
            <a:ext cx="885931" cy="317459"/>
          </a:xfrm>
          <a:prstGeom prst="rect">
            <a:avLst/>
          </a:prstGeom>
        </p:spPr>
      </p:pic>
    </p:spTree>
    <p:extLst>
      <p:ext uri="{BB962C8B-B14F-4D97-AF65-F5344CB8AC3E}">
        <p14:creationId xmlns:p14="http://schemas.microsoft.com/office/powerpoint/2010/main" val="347222526"/>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reserve="1" userDrawn="1">
  <p:cSld name="Quote grey left 1">
    <p:bg>
      <p:bgPr>
        <a:solidFill>
          <a:schemeClr val="bg2"/>
        </a:solidFill>
        <a:effectLst/>
      </p:bgPr>
    </p:bg>
    <p:spTree>
      <p:nvGrpSpPr>
        <p:cNvPr id="1" name=""/>
        <p:cNvGrpSpPr/>
        <p:nvPr/>
      </p:nvGrpSpPr>
      <p:grpSpPr>
        <a:xfrm>
          <a:off x="0" y="0"/>
          <a:ext cx="0" cy="0"/>
          <a:chOff x="0" y="0"/>
          <a:chExt cx="0" cy="0"/>
        </a:xfrm>
      </p:grpSpPr>
      <p:sp>
        <p:nvSpPr>
          <p:cNvPr id="8" name="Tijdelijke aanduiding voor afbeelding 7"/>
          <p:cNvSpPr>
            <a:spLocks noGrp="1"/>
          </p:cNvSpPr>
          <p:nvPr>
            <p:ph type="pic" sz="quarter" idx="10" hasCustomPrompt="1"/>
          </p:nvPr>
        </p:nvSpPr>
        <p:spPr>
          <a:xfrm>
            <a:off x="4270336" y="-7220"/>
            <a:ext cx="7921664" cy="6865219"/>
          </a:xfrm>
          <a:solidFill>
            <a:schemeClr val="bg1">
              <a:lumMod val="95000"/>
            </a:schemeClr>
          </a:solidFill>
        </p:spPr>
        <p:txBody>
          <a:bodyPr/>
          <a:lstStyle>
            <a:lvl1pPr marL="0" indent="0" algn="ctr">
              <a:buNone/>
              <a:defRPr/>
            </a:lvl1pPr>
          </a:lstStyle>
          <a:p>
            <a:r>
              <a:rPr lang="en-GB" dirty="0"/>
              <a:t>Picture</a:t>
            </a:r>
          </a:p>
        </p:txBody>
      </p:sp>
      <p:sp>
        <p:nvSpPr>
          <p:cNvPr id="11" name="Tijdelijke aanduiding voor tekst 10"/>
          <p:cNvSpPr>
            <a:spLocks noGrp="1"/>
          </p:cNvSpPr>
          <p:nvPr>
            <p:ph type="body" sz="quarter" idx="11" hasCustomPrompt="1"/>
          </p:nvPr>
        </p:nvSpPr>
        <p:spPr>
          <a:xfrm>
            <a:off x="533403" y="1196975"/>
            <a:ext cx="3203536" cy="441325"/>
          </a:xfrm>
        </p:spPr>
        <p:txBody>
          <a:bodyPr anchor="t" anchorCtr="0"/>
          <a:lstStyle>
            <a:lvl1pPr marL="0" indent="0">
              <a:lnSpc>
                <a:spcPts val="2600"/>
              </a:lnSpc>
              <a:spcBef>
                <a:spcPts val="0"/>
              </a:spcBef>
              <a:buNone/>
              <a:defRPr sz="3000" b="0">
                <a:solidFill>
                  <a:schemeClr val="bg1"/>
                </a:solidFill>
              </a:defRPr>
            </a:lvl1pPr>
          </a:lstStyle>
          <a:p>
            <a:pPr lvl="0"/>
            <a:r>
              <a:rPr lang="en-US" noProof="0"/>
              <a:t>Heading</a:t>
            </a:r>
          </a:p>
        </p:txBody>
      </p:sp>
      <p:sp>
        <p:nvSpPr>
          <p:cNvPr id="3" name="Text Placeholder 2">
            <a:extLst>
              <a:ext uri="{FF2B5EF4-FFF2-40B4-BE49-F238E27FC236}">
                <a16:creationId xmlns:a16="http://schemas.microsoft.com/office/drawing/2014/main" id="{BE5E934F-8BE1-45F6-8150-CA7FF84AE885}"/>
              </a:ext>
            </a:extLst>
          </p:cNvPr>
          <p:cNvSpPr>
            <a:spLocks noGrp="1"/>
          </p:cNvSpPr>
          <p:nvPr>
            <p:ph type="body" sz="quarter" idx="12"/>
          </p:nvPr>
        </p:nvSpPr>
        <p:spPr>
          <a:xfrm>
            <a:off x="533400" y="2035174"/>
            <a:ext cx="3203536" cy="4175126"/>
          </a:xfrm>
        </p:spPr>
        <p:txBody>
          <a:bodyPr/>
          <a:lstStyle>
            <a:lvl1pPr marL="0" indent="0">
              <a:lnSpc>
                <a:spcPts val="2000"/>
              </a:lnSpc>
              <a:buNone/>
              <a:defRPr>
                <a:solidFill>
                  <a:schemeClr val="bg1"/>
                </a:solidFill>
              </a:defRPr>
            </a:lvl1pPr>
            <a:lvl2pPr marL="180000" indent="0">
              <a:buNone/>
              <a:defRPr/>
            </a:lvl2pPr>
            <a:lvl3pPr marL="360000" indent="0">
              <a:buNone/>
              <a:defRPr/>
            </a:lvl3pPr>
            <a:lvl4pPr marL="540000" indent="0">
              <a:buNone/>
              <a:defRPr/>
            </a:lvl4pPr>
            <a:lvl5pPr marL="720000" indent="0">
              <a:buNone/>
              <a:defRPr/>
            </a:lvl5pPr>
          </a:lstStyle>
          <a:p>
            <a:pPr lvl="0"/>
            <a:r>
              <a:rPr lang="en-US" noProof="0"/>
              <a:t>Click to edit Master text styles</a:t>
            </a:r>
          </a:p>
        </p:txBody>
      </p:sp>
    </p:spTree>
    <p:extLst>
      <p:ext uri="{BB962C8B-B14F-4D97-AF65-F5344CB8AC3E}">
        <p14:creationId xmlns:p14="http://schemas.microsoft.com/office/powerpoint/2010/main" val="3217791822"/>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Quote grey left 2">
    <p:bg>
      <p:bgPr>
        <a:solidFill>
          <a:schemeClr val="bg2"/>
        </a:solidFill>
        <a:effectLst/>
      </p:bgPr>
    </p:bg>
    <p:spTree>
      <p:nvGrpSpPr>
        <p:cNvPr id="1" name=""/>
        <p:cNvGrpSpPr/>
        <p:nvPr/>
      </p:nvGrpSpPr>
      <p:grpSpPr>
        <a:xfrm>
          <a:off x="0" y="0"/>
          <a:ext cx="0" cy="0"/>
          <a:chOff x="0" y="0"/>
          <a:chExt cx="0" cy="0"/>
        </a:xfrm>
      </p:grpSpPr>
      <p:sp>
        <p:nvSpPr>
          <p:cNvPr id="6" name="Rechthoek 5"/>
          <p:cNvSpPr/>
          <p:nvPr userDrawn="1"/>
        </p:nvSpPr>
        <p:spPr>
          <a:xfrm>
            <a:off x="8180064" y="0"/>
            <a:ext cx="4011936"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dirty="0"/>
          </a:p>
        </p:txBody>
      </p:sp>
      <p:sp>
        <p:nvSpPr>
          <p:cNvPr id="8" name="Tijdelijke aanduiding voor afbeelding 7"/>
          <p:cNvSpPr>
            <a:spLocks noGrp="1"/>
          </p:cNvSpPr>
          <p:nvPr>
            <p:ph type="pic" sz="quarter" idx="10" hasCustomPrompt="1"/>
          </p:nvPr>
        </p:nvSpPr>
        <p:spPr>
          <a:xfrm>
            <a:off x="8180053" y="-7219"/>
            <a:ext cx="4011936" cy="6865219"/>
          </a:xfrm>
          <a:solidFill>
            <a:schemeClr val="bg1">
              <a:lumMod val="95000"/>
            </a:schemeClr>
          </a:solidFill>
        </p:spPr>
        <p:txBody>
          <a:bodyPr/>
          <a:lstStyle>
            <a:lvl1pPr marL="0" indent="0" algn="ctr">
              <a:buNone/>
              <a:defRPr/>
            </a:lvl1pPr>
          </a:lstStyle>
          <a:p>
            <a:r>
              <a:rPr lang="en-GB" dirty="0"/>
              <a:t>Picture</a:t>
            </a:r>
          </a:p>
        </p:txBody>
      </p:sp>
      <p:sp>
        <p:nvSpPr>
          <p:cNvPr id="11" name="Tijdelijke aanduiding voor tekst 10"/>
          <p:cNvSpPr>
            <a:spLocks noGrp="1"/>
          </p:cNvSpPr>
          <p:nvPr>
            <p:ph type="body" sz="quarter" idx="11" hasCustomPrompt="1"/>
          </p:nvPr>
        </p:nvSpPr>
        <p:spPr>
          <a:xfrm>
            <a:off x="533405" y="1196975"/>
            <a:ext cx="6870543" cy="441325"/>
          </a:xfrm>
        </p:spPr>
        <p:txBody>
          <a:bodyPr anchor="t" anchorCtr="0"/>
          <a:lstStyle>
            <a:lvl1pPr marL="0" indent="0">
              <a:lnSpc>
                <a:spcPts val="2600"/>
              </a:lnSpc>
              <a:spcBef>
                <a:spcPts val="0"/>
              </a:spcBef>
              <a:buNone/>
              <a:defRPr sz="3000" b="0">
                <a:solidFill>
                  <a:schemeClr val="bg1"/>
                </a:solidFill>
              </a:defRPr>
            </a:lvl1pPr>
          </a:lstStyle>
          <a:p>
            <a:pPr lvl="0"/>
            <a:r>
              <a:rPr lang="en-US" noProof="0"/>
              <a:t>Heading</a:t>
            </a:r>
          </a:p>
        </p:txBody>
      </p:sp>
      <p:sp>
        <p:nvSpPr>
          <p:cNvPr id="3" name="Text Placeholder 2">
            <a:extLst>
              <a:ext uri="{FF2B5EF4-FFF2-40B4-BE49-F238E27FC236}">
                <a16:creationId xmlns:a16="http://schemas.microsoft.com/office/drawing/2014/main" id="{BE5E934F-8BE1-45F6-8150-CA7FF84AE885}"/>
              </a:ext>
            </a:extLst>
          </p:cNvPr>
          <p:cNvSpPr>
            <a:spLocks noGrp="1"/>
          </p:cNvSpPr>
          <p:nvPr>
            <p:ph type="body" sz="quarter" idx="12"/>
          </p:nvPr>
        </p:nvSpPr>
        <p:spPr>
          <a:xfrm>
            <a:off x="533402" y="2035174"/>
            <a:ext cx="6870543" cy="4175126"/>
          </a:xfrm>
        </p:spPr>
        <p:txBody>
          <a:bodyPr/>
          <a:lstStyle>
            <a:lvl1pPr marL="0" indent="0">
              <a:lnSpc>
                <a:spcPts val="2000"/>
              </a:lnSpc>
              <a:buNone/>
              <a:defRPr>
                <a:solidFill>
                  <a:schemeClr val="bg1"/>
                </a:solidFill>
              </a:defRPr>
            </a:lvl1pPr>
            <a:lvl2pPr marL="180000" indent="0">
              <a:buNone/>
              <a:defRPr/>
            </a:lvl2pPr>
            <a:lvl3pPr marL="360000" indent="0">
              <a:buNone/>
              <a:defRPr/>
            </a:lvl3pPr>
            <a:lvl4pPr marL="540000" indent="0">
              <a:buNone/>
              <a:defRPr/>
            </a:lvl4pPr>
            <a:lvl5pPr marL="720000" indent="0">
              <a:buNone/>
              <a:defRPr/>
            </a:lvl5pPr>
          </a:lstStyle>
          <a:p>
            <a:pPr lvl="0"/>
            <a:r>
              <a:rPr lang="en-US" noProof="0"/>
              <a:t>Click to edit Master text styles</a:t>
            </a:r>
          </a:p>
        </p:txBody>
      </p:sp>
    </p:spTree>
    <p:extLst>
      <p:ext uri="{BB962C8B-B14F-4D97-AF65-F5344CB8AC3E}">
        <p14:creationId xmlns:p14="http://schemas.microsoft.com/office/powerpoint/2010/main" val="1383929415"/>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preserve="1" userDrawn="1">
  <p:cSld name="Final">
    <p:spTree>
      <p:nvGrpSpPr>
        <p:cNvPr id="1" name=""/>
        <p:cNvGrpSpPr/>
        <p:nvPr/>
      </p:nvGrpSpPr>
      <p:grpSpPr>
        <a:xfrm>
          <a:off x="0" y="0"/>
          <a:ext cx="0" cy="0"/>
          <a:chOff x="0" y="0"/>
          <a:chExt cx="0" cy="0"/>
        </a:xfrm>
      </p:grpSpPr>
      <p:sp>
        <p:nvSpPr>
          <p:cNvPr id="6" name="Rechthoek 5"/>
          <p:cNvSpPr/>
          <p:nvPr userDrawn="1"/>
        </p:nvSpPr>
        <p:spPr>
          <a:xfrm>
            <a:off x="0" y="0"/>
            <a:ext cx="1219200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sz="1800"/>
          </a:p>
        </p:txBody>
      </p:sp>
      <p:sp>
        <p:nvSpPr>
          <p:cNvPr id="3" name="TextBox 2">
            <a:extLst>
              <a:ext uri="{FF2B5EF4-FFF2-40B4-BE49-F238E27FC236}">
                <a16:creationId xmlns:a16="http://schemas.microsoft.com/office/drawing/2014/main" id="{F1DE9A6E-8413-468B-8636-0E79CFDADFD8}"/>
              </a:ext>
            </a:extLst>
          </p:cNvPr>
          <p:cNvSpPr txBox="1"/>
          <p:nvPr userDrawn="1"/>
        </p:nvSpPr>
        <p:spPr>
          <a:xfrm>
            <a:off x="1460204" y="2381698"/>
            <a:ext cx="6393711" cy="1754326"/>
          </a:xfrm>
          <a:prstGeom prst="rect">
            <a:avLst/>
          </a:prstGeom>
          <a:noFill/>
        </p:spPr>
        <p:txBody>
          <a:bodyPr wrap="square" rtlCol="0">
            <a:spAutoFit/>
          </a:bodyPr>
          <a:lstStyle/>
          <a:p>
            <a:r>
              <a:rPr lang="en-US" sz="5400" dirty="0">
                <a:solidFill>
                  <a:schemeClr val="bg1"/>
                </a:solidFill>
              </a:rPr>
              <a:t>Together,</a:t>
            </a:r>
          </a:p>
          <a:p>
            <a:r>
              <a:rPr lang="en-US" sz="5400" dirty="0">
                <a:solidFill>
                  <a:schemeClr val="bg1"/>
                </a:solidFill>
              </a:rPr>
              <a:t>we change lives</a:t>
            </a:r>
          </a:p>
        </p:txBody>
      </p:sp>
    </p:spTree>
    <p:extLst>
      <p:ext uri="{BB962C8B-B14F-4D97-AF65-F5344CB8AC3E}">
        <p14:creationId xmlns:p14="http://schemas.microsoft.com/office/powerpoint/2010/main" val="82824460"/>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GB"/>
              <a:t>Title</a:t>
            </a:r>
          </a:p>
        </p:txBody>
      </p:sp>
      <p:sp>
        <p:nvSpPr>
          <p:cNvPr id="3" name="Content Placeholder 2"/>
          <p:cNvSpPr>
            <a:spLocks noGrp="1"/>
          </p:cNvSpPr>
          <p:nvPr>
            <p:ph idx="1" hasCustomPrompt="1"/>
          </p:nvPr>
        </p:nvSpPr>
        <p:spPr>
          <a:xfrm>
            <a:off x="533400" y="1638300"/>
            <a:ext cx="11125200" cy="4572000"/>
          </a:xfrm>
        </p:spPr>
        <p:txBody>
          <a:bodyPr/>
          <a:lstStyle>
            <a:lvl1pPr>
              <a:defRPr/>
            </a:lvl1pPr>
            <a:lvl2pPr>
              <a:defRPr/>
            </a:lvl2pPr>
            <a:lvl3pPr>
              <a:defRPr/>
            </a:lvl3pPr>
            <a:lvl4pPr>
              <a:defRPr/>
            </a:lvl4pPr>
            <a:lvl5pPr>
              <a:defRPr/>
            </a:lvl5pPr>
          </a:lstStyle>
          <a:p>
            <a:pPr lvl="0"/>
            <a:r>
              <a:rPr lang="en-GB"/>
              <a:t>Text Level 1</a:t>
            </a:r>
          </a:p>
          <a:p>
            <a:pPr lvl="1"/>
            <a:r>
              <a:rPr lang="en-GB"/>
              <a:t>Text Level 2</a:t>
            </a:r>
          </a:p>
          <a:p>
            <a:pPr lvl="2"/>
            <a:r>
              <a:rPr lang="en-GB"/>
              <a:t>Text Level 3</a:t>
            </a:r>
          </a:p>
          <a:p>
            <a:pPr lvl="3"/>
            <a:r>
              <a:rPr lang="en-GB"/>
              <a:t>Text Level 4</a:t>
            </a:r>
          </a:p>
          <a:p>
            <a:pPr lvl="4"/>
            <a:r>
              <a:rPr lang="en-GB"/>
              <a:t>Text Level 5</a:t>
            </a:r>
          </a:p>
        </p:txBody>
      </p:sp>
      <p:sp>
        <p:nvSpPr>
          <p:cNvPr id="8" name="Tijdelijke aanduiding voor voettekst 7"/>
          <p:cNvSpPr>
            <a:spLocks noGrp="1"/>
          </p:cNvSpPr>
          <p:nvPr>
            <p:ph type="ftr" sz="quarter" idx="11"/>
          </p:nvPr>
        </p:nvSpPr>
        <p:spPr/>
        <p:txBody>
          <a:bodyPr/>
          <a:lstStyle/>
          <a:p>
            <a:r>
              <a:rPr lang="en-GB"/>
              <a:t>01/06/2018    I    Introducing Marvel by Phonak</a:t>
            </a:r>
          </a:p>
        </p:txBody>
      </p:sp>
      <p:sp>
        <p:nvSpPr>
          <p:cNvPr id="9" name="Tijdelijke aanduiding voor dianummer 8"/>
          <p:cNvSpPr>
            <a:spLocks noGrp="1"/>
          </p:cNvSpPr>
          <p:nvPr>
            <p:ph type="sldNum" sz="quarter" idx="12"/>
          </p:nvPr>
        </p:nvSpPr>
        <p:spPr/>
        <p:txBody>
          <a:bodyPr/>
          <a:lstStyle/>
          <a:p>
            <a:fld id="{AE328127-08F8-47EE-8464-9053AE567DEE}" type="slidenum">
              <a:rPr lang="en-GB" smtClean="0"/>
              <a:pPr/>
              <a:t>‹#›</a:t>
            </a:fld>
            <a:endParaRPr lang="en-GB"/>
          </a:p>
        </p:txBody>
      </p:sp>
    </p:spTree>
    <p:extLst>
      <p:ext uri="{BB962C8B-B14F-4D97-AF65-F5344CB8AC3E}">
        <p14:creationId xmlns:p14="http://schemas.microsoft.com/office/powerpoint/2010/main" val="5758365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1">
    <p:spTree>
      <p:nvGrpSpPr>
        <p:cNvPr id="1" name=""/>
        <p:cNvGrpSpPr/>
        <p:nvPr/>
      </p:nvGrpSpPr>
      <p:grpSpPr>
        <a:xfrm>
          <a:off x="0" y="0"/>
          <a:ext cx="0" cy="0"/>
          <a:chOff x="0" y="0"/>
          <a:chExt cx="0" cy="0"/>
        </a:xfrm>
      </p:grpSpPr>
      <p:sp>
        <p:nvSpPr>
          <p:cNvPr id="2" name="Titel 1"/>
          <p:cNvSpPr>
            <a:spLocks noGrp="1"/>
          </p:cNvSpPr>
          <p:nvPr>
            <p:ph type="title" hasCustomPrompt="1"/>
          </p:nvPr>
        </p:nvSpPr>
        <p:spPr>
          <a:xfrm>
            <a:off x="533401" y="312420"/>
            <a:ext cx="6872204" cy="653520"/>
          </a:xfrm>
        </p:spPr>
        <p:txBody>
          <a:bodyPr/>
          <a:lstStyle>
            <a:lvl1pPr>
              <a:defRPr/>
            </a:lvl1pPr>
          </a:lstStyle>
          <a:p>
            <a:r>
              <a:rPr lang="en-US" noProof="0"/>
              <a:t>Title</a:t>
            </a:r>
          </a:p>
        </p:txBody>
      </p:sp>
      <p:sp>
        <p:nvSpPr>
          <p:cNvPr id="13" name="Text Placeholder 12">
            <a:extLst>
              <a:ext uri="{FF2B5EF4-FFF2-40B4-BE49-F238E27FC236}">
                <a16:creationId xmlns:a16="http://schemas.microsoft.com/office/drawing/2014/main" id="{B804DD89-27C5-4DAF-A53A-A6A3C451C7B9}"/>
              </a:ext>
            </a:extLst>
          </p:cNvPr>
          <p:cNvSpPr>
            <a:spLocks noGrp="1"/>
          </p:cNvSpPr>
          <p:nvPr>
            <p:ph type="body" sz="quarter" idx="18"/>
          </p:nvPr>
        </p:nvSpPr>
        <p:spPr>
          <a:xfrm>
            <a:off x="541526" y="1638300"/>
            <a:ext cx="6862419" cy="4572000"/>
          </a:xfrm>
        </p:spPr>
        <p:txBody>
          <a:bodyPr/>
          <a:lstStyle>
            <a:lvl1pPr marL="342900" indent="-342900">
              <a:buFont typeface="+mj-lt"/>
              <a:buAutoNum type="arabicPeriod"/>
              <a:defRPr/>
            </a:lvl1pPr>
            <a:lvl2pPr marL="522900" indent="-342900">
              <a:buFont typeface="+mj-lt"/>
              <a:buAutoNum type="arabicPeriod"/>
              <a:defRPr/>
            </a:lvl2pPr>
            <a:lvl3pPr marL="702900" indent="-342900">
              <a:buFont typeface="+mj-lt"/>
              <a:buAutoNum type="arabicPeriod"/>
              <a:defRPr/>
            </a:lvl3pPr>
            <a:lvl4pPr marL="882900" indent="-342900">
              <a:buFont typeface="+mj-lt"/>
              <a:buAutoNum type="arabicPeriod"/>
              <a:defRPr/>
            </a:lvl4pPr>
            <a:lvl5pPr marL="1062900" indent="-342900">
              <a:buFont typeface="+mj-lt"/>
              <a:buAutoNum type="arabicPeriod"/>
              <a:defRPr/>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9" name="Tijdelijke aanduiding voor afbeelding 7">
            <a:extLst>
              <a:ext uri="{FF2B5EF4-FFF2-40B4-BE49-F238E27FC236}">
                <a16:creationId xmlns:a16="http://schemas.microsoft.com/office/drawing/2014/main" id="{CD14BBAC-E157-4F8A-9F65-78910457918F}"/>
              </a:ext>
            </a:extLst>
          </p:cNvPr>
          <p:cNvSpPr>
            <a:spLocks noGrp="1"/>
          </p:cNvSpPr>
          <p:nvPr>
            <p:ph type="pic" sz="quarter" idx="10" hasCustomPrompt="1"/>
          </p:nvPr>
        </p:nvSpPr>
        <p:spPr>
          <a:xfrm>
            <a:off x="7937367" y="-7220"/>
            <a:ext cx="4254621" cy="6865219"/>
          </a:xfrm>
          <a:solidFill>
            <a:schemeClr val="bg1">
              <a:lumMod val="95000"/>
            </a:schemeClr>
          </a:solidFill>
        </p:spPr>
        <p:txBody>
          <a:bodyPr/>
          <a:lstStyle>
            <a:lvl1pPr marL="0" indent="0" algn="ctr">
              <a:buNone/>
              <a:defRPr/>
            </a:lvl1pPr>
          </a:lstStyle>
          <a:p>
            <a:r>
              <a:rPr lang="en-GB" dirty="0"/>
              <a:t>Picture</a:t>
            </a:r>
          </a:p>
        </p:txBody>
      </p:sp>
      <p:sp>
        <p:nvSpPr>
          <p:cNvPr id="8" name="Footer Placeholder 4">
            <a:extLst>
              <a:ext uri="{FF2B5EF4-FFF2-40B4-BE49-F238E27FC236}">
                <a16:creationId xmlns:a16="http://schemas.microsoft.com/office/drawing/2014/main" id="{F1C5C016-0EC6-434D-B6ED-7D3F7B4CABC3}"/>
              </a:ext>
            </a:extLst>
          </p:cNvPr>
          <p:cNvSpPr>
            <a:spLocks noGrp="1"/>
          </p:cNvSpPr>
          <p:nvPr>
            <p:ph type="ftr" sz="quarter" idx="3"/>
          </p:nvPr>
        </p:nvSpPr>
        <p:spPr>
          <a:xfrm>
            <a:off x="1640520" y="6380115"/>
            <a:ext cx="6632252" cy="152400"/>
          </a:xfrm>
          <a:prstGeom prst="rect">
            <a:avLst/>
          </a:prstGeom>
        </p:spPr>
        <p:txBody>
          <a:bodyPr vert="horz" lIns="0" tIns="0" rIns="0" bIns="0" rtlCol="0" anchor="t" anchorCtr="0"/>
          <a:lstStyle>
            <a:lvl1pPr algn="l">
              <a:defRPr sz="800">
                <a:solidFill>
                  <a:schemeClr val="accent3"/>
                </a:solidFill>
              </a:defRPr>
            </a:lvl1pPr>
          </a:lstStyle>
          <a:p>
            <a:r>
              <a:rPr lang="en-GB" noProof="0"/>
              <a:t>I    Footer</a:t>
            </a:r>
          </a:p>
        </p:txBody>
      </p:sp>
      <p:sp>
        <p:nvSpPr>
          <p:cNvPr id="10" name="Slide Number Placeholder 5">
            <a:extLst>
              <a:ext uri="{FF2B5EF4-FFF2-40B4-BE49-F238E27FC236}">
                <a16:creationId xmlns:a16="http://schemas.microsoft.com/office/drawing/2014/main" id="{6E22CC30-BC92-4F51-8664-8EA2AABB0391}"/>
              </a:ext>
            </a:extLst>
          </p:cNvPr>
          <p:cNvSpPr>
            <a:spLocks noGrp="1"/>
          </p:cNvSpPr>
          <p:nvPr>
            <p:ph type="sldNum" sz="quarter" idx="4"/>
          </p:nvPr>
        </p:nvSpPr>
        <p:spPr>
          <a:xfrm>
            <a:off x="541527" y="6381749"/>
            <a:ext cx="216355" cy="152401"/>
          </a:xfrm>
          <a:prstGeom prst="rect">
            <a:avLst/>
          </a:prstGeom>
        </p:spPr>
        <p:txBody>
          <a:bodyPr vert="horz" lIns="0" tIns="0" rIns="0" bIns="0" rtlCol="0" anchor="t" anchorCtr="0"/>
          <a:lstStyle>
            <a:lvl1pPr algn="l">
              <a:defRPr sz="800">
                <a:solidFill>
                  <a:schemeClr val="accent3"/>
                </a:solidFill>
              </a:defRPr>
            </a:lvl1pPr>
          </a:lstStyle>
          <a:p>
            <a:fld id="{AE328127-08F8-47EE-8464-9053AE567DEE}" type="slidenum">
              <a:rPr lang="en-GB" noProof="0" smtClean="0"/>
              <a:pPr/>
              <a:t>‹#›</a:t>
            </a:fld>
            <a:endParaRPr lang="en-GB" noProof="0"/>
          </a:p>
        </p:txBody>
      </p:sp>
      <p:sp>
        <p:nvSpPr>
          <p:cNvPr id="11" name="Date Placeholder 3">
            <a:extLst>
              <a:ext uri="{FF2B5EF4-FFF2-40B4-BE49-F238E27FC236}">
                <a16:creationId xmlns:a16="http://schemas.microsoft.com/office/drawing/2014/main" id="{D62566EE-3662-415C-85B6-9C87F73BBD23}"/>
              </a:ext>
            </a:extLst>
          </p:cNvPr>
          <p:cNvSpPr>
            <a:spLocks noGrp="1"/>
          </p:cNvSpPr>
          <p:nvPr>
            <p:ph type="dt" sz="half" idx="2"/>
          </p:nvPr>
        </p:nvSpPr>
        <p:spPr>
          <a:xfrm>
            <a:off x="872351" y="6380115"/>
            <a:ext cx="768169" cy="152400"/>
          </a:xfrm>
          <a:prstGeom prst="rect">
            <a:avLst/>
          </a:prstGeom>
        </p:spPr>
        <p:txBody>
          <a:bodyPr vert="horz" lIns="0" tIns="0" rIns="0" bIns="0" rtlCol="0" anchor="t" anchorCtr="0"/>
          <a:lstStyle>
            <a:lvl1pPr algn="ctr">
              <a:defRPr sz="800">
                <a:solidFill>
                  <a:schemeClr val="bg2"/>
                </a:solidFill>
              </a:defRPr>
            </a:lvl1pPr>
          </a:lstStyle>
          <a:p>
            <a:fld id="{4D4A6C99-9F11-4153-B232-03EF9260097F}" type="datetime1">
              <a:rPr lang="en-GB" noProof="0" smtClean="0"/>
              <a:t>09/05/2022</a:t>
            </a:fld>
            <a:endParaRPr lang="en-GB" noProof="0"/>
          </a:p>
        </p:txBody>
      </p:sp>
    </p:spTree>
    <p:extLst>
      <p:ext uri="{BB962C8B-B14F-4D97-AF65-F5344CB8AC3E}">
        <p14:creationId xmlns:p14="http://schemas.microsoft.com/office/powerpoint/2010/main" val="232398422"/>
      </p:ext>
    </p:extLst>
  </p:cSld>
  <p:clrMapOvr>
    <a:masterClrMapping/>
  </p:clrMapOvr>
  <p:extLst>
    <p:ext uri="{DCECCB84-F9BA-43D5-87BE-67443E8EF086}">
      <p15:sldGuideLst xmlns:p15="http://schemas.microsoft.com/office/powerpoint/2012/main"/>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Agenda 2">
    <p:spTree>
      <p:nvGrpSpPr>
        <p:cNvPr id="1" name=""/>
        <p:cNvGrpSpPr/>
        <p:nvPr/>
      </p:nvGrpSpPr>
      <p:grpSpPr>
        <a:xfrm>
          <a:off x="0" y="0"/>
          <a:ext cx="0" cy="0"/>
          <a:chOff x="0" y="0"/>
          <a:chExt cx="0" cy="0"/>
        </a:xfrm>
      </p:grpSpPr>
      <p:sp>
        <p:nvSpPr>
          <p:cNvPr id="10" name="Titel 1">
            <a:extLst>
              <a:ext uri="{FF2B5EF4-FFF2-40B4-BE49-F238E27FC236}">
                <a16:creationId xmlns:a16="http://schemas.microsoft.com/office/drawing/2014/main" id="{E1970DF1-043D-4B7D-9F71-F73417579B22}"/>
              </a:ext>
            </a:extLst>
          </p:cNvPr>
          <p:cNvSpPr>
            <a:spLocks noGrp="1"/>
          </p:cNvSpPr>
          <p:nvPr>
            <p:ph type="title" hasCustomPrompt="1"/>
          </p:nvPr>
        </p:nvSpPr>
        <p:spPr>
          <a:xfrm>
            <a:off x="533400" y="312420"/>
            <a:ext cx="9276346" cy="653520"/>
          </a:xfrm>
        </p:spPr>
        <p:txBody>
          <a:bodyPr/>
          <a:lstStyle>
            <a:lvl1pPr>
              <a:defRPr/>
            </a:lvl1pPr>
          </a:lstStyle>
          <a:p>
            <a:r>
              <a:rPr lang="en-US" noProof="0"/>
              <a:t>Title</a:t>
            </a:r>
          </a:p>
        </p:txBody>
      </p:sp>
      <p:sp>
        <p:nvSpPr>
          <p:cNvPr id="11" name="Text Placeholder 12">
            <a:extLst>
              <a:ext uri="{FF2B5EF4-FFF2-40B4-BE49-F238E27FC236}">
                <a16:creationId xmlns:a16="http://schemas.microsoft.com/office/drawing/2014/main" id="{ED10BECD-4BE3-4A4A-9485-D7D6F69DBAE2}"/>
              </a:ext>
            </a:extLst>
          </p:cNvPr>
          <p:cNvSpPr>
            <a:spLocks noGrp="1"/>
          </p:cNvSpPr>
          <p:nvPr>
            <p:ph type="body" sz="quarter" idx="18"/>
          </p:nvPr>
        </p:nvSpPr>
        <p:spPr>
          <a:xfrm>
            <a:off x="3369733" y="1638300"/>
            <a:ext cx="8288868" cy="4572000"/>
          </a:xfrm>
        </p:spPr>
        <p:txBody>
          <a:bodyPr/>
          <a:lstStyle>
            <a:lvl1pPr marL="342900" indent="-342900">
              <a:lnSpc>
                <a:spcPts val="2000"/>
              </a:lnSpc>
              <a:buFont typeface="Arial" panose="020B0604020202020204" pitchFamily="34" charset="0"/>
              <a:buChar char="•"/>
              <a:defRPr sz="2000"/>
            </a:lvl1pPr>
            <a:lvl2pPr marL="522900" indent="-342900">
              <a:lnSpc>
                <a:spcPts val="2000"/>
              </a:lnSpc>
              <a:buFont typeface="Arial" panose="020B0604020202020204" pitchFamily="34" charset="0"/>
              <a:buChar char="•"/>
              <a:defRPr sz="2000"/>
            </a:lvl2pPr>
            <a:lvl3pPr marL="702900" indent="-342900">
              <a:lnSpc>
                <a:spcPts val="2000"/>
              </a:lnSpc>
              <a:buFont typeface="Arial" panose="020B0604020202020204" pitchFamily="34" charset="0"/>
              <a:buChar char="•"/>
              <a:defRPr sz="2000"/>
            </a:lvl3pPr>
            <a:lvl4pPr marL="882900" indent="-342900">
              <a:lnSpc>
                <a:spcPts val="2000"/>
              </a:lnSpc>
              <a:buFont typeface="Arial" panose="020B0604020202020204" pitchFamily="34" charset="0"/>
              <a:buChar char="•"/>
              <a:defRPr sz="2000"/>
            </a:lvl4pPr>
            <a:lvl5pPr marL="1062900" indent="-342900">
              <a:lnSpc>
                <a:spcPts val="2000"/>
              </a:lnSpc>
              <a:buFont typeface="Arial" panose="020B0604020202020204" pitchFamily="34" charset="0"/>
              <a:buChar char="•"/>
              <a:defRPr sz="2000"/>
            </a:lvl5p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4">
            <a:extLst>
              <a:ext uri="{FF2B5EF4-FFF2-40B4-BE49-F238E27FC236}">
                <a16:creationId xmlns:a16="http://schemas.microsoft.com/office/drawing/2014/main" id="{8959EF27-BAB7-434B-B989-81D5C05D0AC8}"/>
              </a:ext>
            </a:extLst>
          </p:cNvPr>
          <p:cNvSpPr>
            <a:spLocks noGrp="1"/>
          </p:cNvSpPr>
          <p:nvPr>
            <p:ph type="ftr" sz="quarter" idx="3"/>
          </p:nvPr>
        </p:nvSpPr>
        <p:spPr>
          <a:xfrm>
            <a:off x="1640520" y="6380115"/>
            <a:ext cx="6632252" cy="152400"/>
          </a:xfrm>
          <a:prstGeom prst="rect">
            <a:avLst/>
          </a:prstGeom>
        </p:spPr>
        <p:txBody>
          <a:bodyPr vert="horz" lIns="0" tIns="0" rIns="0" bIns="0" rtlCol="0" anchor="t" anchorCtr="0"/>
          <a:lstStyle>
            <a:lvl1pPr algn="l">
              <a:defRPr sz="800">
                <a:solidFill>
                  <a:schemeClr val="accent3"/>
                </a:solidFill>
              </a:defRPr>
            </a:lvl1pPr>
          </a:lstStyle>
          <a:p>
            <a:r>
              <a:rPr lang="en-GB" noProof="0"/>
              <a:t>I    Footer</a:t>
            </a:r>
          </a:p>
        </p:txBody>
      </p:sp>
      <p:sp>
        <p:nvSpPr>
          <p:cNvPr id="8" name="Slide Number Placeholder 5">
            <a:extLst>
              <a:ext uri="{FF2B5EF4-FFF2-40B4-BE49-F238E27FC236}">
                <a16:creationId xmlns:a16="http://schemas.microsoft.com/office/drawing/2014/main" id="{5474D55C-F32A-44EF-A68C-B6B48DF160DB}"/>
              </a:ext>
            </a:extLst>
          </p:cNvPr>
          <p:cNvSpPr>
            <a:spLocks noGrp="1"/>
          </p:cNvSpPr>
          <p:nvPr>
            <p:ph type="sldNum" sz="quarter" idx="4"/>
          </p:nvPr>
        </p:nvSpPr>
        <p:spPr>
          <a:xfrm>
            <a:off x="541527" y="6381749"/>
            <a:ext cx="216355" cy="152401"/>
          </a:xfrm>
          <a:prstGeom prst="rect">
            <a:avLst/>
          </a:prstGeom>
        </p:spPr>
        <p:txBody>
          <a:bodyPr vert="horz" lIns="0" tIns="0" rIns="0" bIns="0" rtlCol="0" anchor="t" anchorCtr="0"/>
          <a:lstStyle>
            <a:lvl1pPr algn="l">
              <a:defRPr sz="800">
                <a:solidFill>
                  <a:schemeClr val="accent3"/>
                </a:solidFill>
              </a:defRPr>
            </a:lvl1pPr>
          </a:lstStyle>
          <a:p>
            <a:fld id="{AE328127-08F8-47EE-8464-9053AE567DEE}" type="slidenum">
              <a:rPr lang="en-GB" noProof="0" smtClean="0"/>
              <a:pPr/>
              <a:t>‹#›</a:t>
            </a:fld>
            <a:endParaRPr lang="en-GB" noProof="0"/>
          </a:p>
        </p:txBody>
      </p:sp>
      <p:sp>
        <p:nvSpPr>
          <p:cNvPr id="12" name="Date Placeholder 3">
            <a:extLst>
              <a:ext uri="{FF2B5EF4-FFF2-40B4-BE49-F238E27FC236}">
                <a16:creationId xmlns:a16="http://schemas.microsoft.com/office/drawing/2014/main" id="{16A6C639-27F4-45F9-9083-6B29520F2FC1}"/>
              </a:ext>
            </a:extLst>
          </p:cNvPr>
          <p:cNvSpPr>
            <a:spLocks noGrp="1"/>
          </p:cNvSpPr>
          <p:nvPr>
            <p:ph type="dt" sz="half" idx="2"/>
          </p:nvPr>
        </p:nvSpPr>
        <p:spPr>
          <a:xfrm>
            <a:off x="872351" y="6380115"/>
            <a:ext cx="768169" cy="152400"/>
          </a:xfrm>
          <a:prstGeom prst="rect">
            <a:avLst/>
          </a:prstGeom>
        </p:spPr>
        <p:txBody>
          <a:bodyPr vert="horz" lIns="0" tIns="0" rIns="0" bIns="0" rtlCol="0" anchor="t" anchorCtr="0"/>
          <a:lstStyle>
            <a:lvl1pPr algn="ctr">
              <a:defRPr sz="800">
                <a:solidFill>
                  <a:schemeClr val="bg2"/>
                </a:solidFill>
              </a:defRPr>
            </a:lvl1pPr>
          </a:lstStyle>
          <a:p>
            <a:fld id="{7E6E7979-EF1E-4D50-A6B6-3F9E4503E2E0}" type="datetime1">
              <a:rPr lang="en-GB" noProof="0" smtClean="0"/>
              <a:t>09/05/2022</a:t>
            </a:fld>
            <a:endParaRPr lang="en-GB" noProof="0"/>
          </a:p>
        </p:txBody>
      </p:sp>
    </p:spTree>
    <p:extLst>
      <p:ext uri="{BB962C8B-B14F-4D97-AF65-F5344CB8AC3E}">
        <p14:creationId xmlns:p14="http://schemas.microsoft.com/office/powerpoint/2010/main" val="2729994117"/>
      </p:ext>
    </p:extLst>
  </p:cSld>
  <p:clrMapOvr>
    <a:masterClrMapping/>
  </p:clrMapOvr>
  <p:extLst>
    <p:ext uri="{DCECCB84-F9BA-43D5-87BE-67443E8EF086}">
      <p15:sldGuideLst xmlns:p15="http://schemas.microsoft.com/office/powerpoint/2012/main"/>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Divider rounded gree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1524000" y="2506980"/>
            <a:ext cx="9144000" cy="1844040"/>
          </a:xfrm>
        </p:spPr>
        <p:txBody>
          <a:bodyPr anchor="t" anchorCtr="0"/>
          <a:lstStyle>
            <a:lvl1pPr>
              <a:lnSpc>
                <a:spcPts val="5600"/>
              </a:lnSpc>
              <a:defRPr sz="5400" b="0">
                <a:solidFill>
                  <a:schemeClr val="bg1"/>
                </a:solidFill>
              </a:defRPr>
            </a:lvl1pPr>
          </a:lstStyle>
          <a:p>
            <a:r>
              <a:rPr lang="en-GB" noProof="0"/>
              <a:t>Title</a:t>
            </a:r>
          </a:p>
        </p:txBody>
      </p:sp>
    </p:spTree>
    <p:extLst>
      <p:ext uri="{BB962C8B-B14F-4D97-AF65-F5344CB8AC3E}">
        <p14:creationId xmlns:p14="http://schemas.microsoft.com/office/powerpoint/2010/main" val="3466508769"/>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Divider rounded grey">
    <p:bg>
      <p:bgPr>
        <a:solidFill>
          <a:schemeClr val="bg2"/>
        </a:solidFill>
        <a:effectLst/>
      </p:bgPr>
    </p:bg>
    <p:spTree>
      <p:nvGrpSpPr>
        <p:cNvPr id="1" name=""/>
        <p:cNvGrpSpPr/>
        <p:nvPr/>
      </p:nvGrpSpPr>
      <p:grpSpPr>
        <a:xfrm>
          <a:off x="0" y="0"/>
          <a:ext cx="0" cy="0"/>
          <a:chOff x="0" y="0"/>
          <a:chExt cx="0" cy="0"/>
        </a:xfrm>
      </p:grpSpPr>
      <p:sp>
        <p:nvSpPr>
          <p:cNvPr id="26" name="Title 1">
            <a:extLst>
              <a:ext uri="{FF2B5EF4-FFF2-40B4-BE49-F238E27FC236}">
                <a16:creationId xmlns:a16="http://schemas.microsoft.com/office/drawing/2014/main" id="{6CA85EEA-75D2-409A-B033-80A663ADD0C6}"/>
              </a:ext>
            </a:extLst>
          </p:cNvPr>
          <p:cNvSpPr>
            <a:spLocks noGrp="1"/>
          </p:cNvSpPr>
          <p:nvPr>
            <p:ph type="title" hasCustomPrompt="1"/>
          </p:nvPr>
        </p:nvSpPr>
        <p:spPr>
          <a:xfrm>
            <a:off x="1524000" y="2505456"/>
            <a:ext cx="9144000" cy="1847088"/>
          </a:xfrm>
        </p:spPr>
        <p:txBody>
          <a:bodyPr anchor="t" anchorCtr="0"/>
          <a:lstStyle>
            <a:lvl1pPr>
              <a:lnSpc>
                <a:spcPts val="5600"/>
              </a:lnSpc>
              <a:defRPr sz="5400" b="0">
                <a:solidFill>
                  <a:schemeClr val="bg1"/>
                </a:solidFill>
              </a:defRPr>
            </a:lvl1pPr>
          </a:lstStyle>
          <a:p>
            <a:r>
              <a:rPr lang="en-GB" noProof="0"/>
              <a:t>Title</a:t>
            </a:r>
          </a:p>
        </p:txBody>
      </p:sp>
    </p:spTree>
    <p:extLst>
      <p:ext uri="{BB962C8B-B14F-4D97-AF65-F5344CB8AC3E}">
        <p14:creationId xmlns:p14="http://schemas.microsoft.com/office/powerpoint/2010/main" val="2756994406"/>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Titel und Inhal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GB" noProof="0"/>
              <a:t>Title</a:t>
            </a:r>
          </a:p>
        </p:txBody>
      </p:sp>
      <p:sp>
        <p:nvSpPr>
          <p:cNvPr id="3" name="Content Placeholder 2"/>
          <p:cNvSpPr>
            <a:spLocks noGrp="1"/>
          </p:cNvSpPr>
          <p:nvPr>
            <p:ph idx="1" hasCustomPrompt="1"/>
          </p:nvPr>
        </p:nvSpPr>
        <p:spPr>
          <a:xfrm>
            <a:off x="533400" y="1638300"/>
            <a:ext cx="11125200" cy="4572000"/>
          </a:xfrm>
        </p:spPr>
        <p:txBody>
          <a:bodyPr/>
          <a:lstStyle>
            <a:lvl1pPr>
              <a:defRPr/>
            </a:lvl1pPr>
            <a:lvl2pPr>
              <a:defRPr/>
            </a:lvl2pPr>
            <a:lvl3pPr>
              <a:defRPr/>
            </a:lvl3pPr>
            <a:lvl4pPr>
              <a:defRPr/>
            </a:lvl4pPr>
            <a:lvl5pPr>
              <a:defRPr/>
            </a:lvl5pPr>
          </a:lstStyle>
          <a:p>
            <a:pPr lvl="0"/>
            <a:r>
              <a:rPr lang="en-GB" noProof="0"/>
              <a:t>Text Level 1</a:t>
            </a:r>
          </a:p>
          <a:p>
            <a:pPr lvl="1"/>
            <a:r>
              <a:rPr lang="en-GB" noProof="0"/>
              <a:t>Text Level 2</a:t>
            </a:r>
          </a:p>
          <a:p>
            <a:pPr lvl="2"/>
            <a:r>
              <a:rPr lang="en-GB" noProof="0"/>
              <a:t>Text Level 3</a:t>
            </a:r>
          </a:p>
          <a:p>
            <a:pPr lvl="3"/>
            <a:r>
              <a:rPr lang="en-GB" noProof="0"/>
              <a:t>Text Level 4</a:t>
            </a:r>
          </a:p>
          <a:p>
            <a:pPr lvl="4"/>
            <a:r>
              <a:rPr lang="en-GB" noProof="0"/>
              <a:t>Text Level 5</a:t>
            </a:r>
          </a:p>
        </p:txBody>
      </p:sp>
      <p:sp>
        <p:nvSpPr>
          <p:cNvPr id="6" name="Footer Placeholder 4">
            <a:extLst>
              <a:ext uri="{FF2B5EF4-FFF2-40B4-BE49-F238E27FC236}">
                <a16:creationId xmlns:a16="http://schemas.microsoft.com/office/drawing/2014/main" id="{4ADDD142-C9AB-471B-B114-E823E206C5FC}"/>
              </a:ext>
            </a:extLst>
          </p:cNvPr>
          <p:cNvSpPr>
            <a:spLocks noGrp="1"/>
          </p:cNvSpPr>
          <p:nvPr>
            <p:ph type="ftr" sz="quarter" idx="3"/>
          </p:nvPr>
        </p:nvSpPr>
        <p:spPr>
          <a:xfrm>
            <a:off x="1640520" y="6380115"/>
            <a:ext cx="6632252" cy="152400"/>
          </a:xfrm>
          <a:prstGeom prst="rect">
            <a:avLst/>
          </a:prstGeom>
        </p:spPr>
        <p:txBody>
          <a:bodyPr vert="horz" lIns="0" tIns="0" rIns="0" bIns="0" rtlCol="0" anchor="t" anchorCtr="0"/>
          <a:lstStyle>
            <a:lvl1pPr algn="l">
              <a:defRPr sz="800">
                <a:solidFill>
                  <a:schemeClr val="accent3"/>
                </a:solidFill>
              </a:defRPr>
            </a:lvl1pPr>
          </a:lstStyle>
          <a:p>
            <a:r>
              <a:rPr lang="en-GB" noProof="0"/>
              <a:t>I    Footer</a:t>
            </a:r>
          </a:p>
        </p:txBody>
      </p:sp>
      <p:sp>
        <p:nvSpPr>
          <p:cNvPr id="7" name="Slide Number Placeholder 5">
            <a:extLst>
              <a:ext uri="{FF2B5EF4-FFF2-40B4-BE49-F238E27FC236}">
                <a16:creationId xmlns:a16="http://schemas.microsoft.com/office/drawing/2014/main" id="{AEEB71A5-D6D4-4536-923D-779B16514C14}"/>
              </a:ext>
            </a:extLst>
          </p:cNvPr>
          <p:cNvSpPr>
            <a:spLocks noGrp="1"/>
          </p:cNvSpPr>
          <p:nvPr>
            <p:ph type="sldNum" sz="quarter" idx="4"/>
          </p:nvPr>
        </p:nvSpPr>
        <p:spPr>
          <a:xfrm>
            <a:off x="541527" y="6381749"/>
            <a:ext cx="216355" cy="152401"/>
          </a:xfrm>
          <a:prstGeom prst="rect">
            <a:avLst/>
          </a:prstGeom>
        </p:spPr>
        <p:txBody>
          <a:bodyPr vert="horz" lIns="0" tIns="0" rIns="0" bIns="0" rtlCol="0" anchor="t" anchorCtr="0"/>
          <a:lstStyle>
            <a:lvl1pPr algn="l">
              <a:defRPr sz="800">
                <a:solidFill>
                  <a:schemeClr val="accent3"/>
                </a:solidFill>
              </a:defRPr>
            </a:lvl1pPr>
          </a:lstStyle>
          <a:p>
            <a:fld id="{AE328127-08F8-47EE-8464-9053AE567DEE}" type="slidenum">
              <a:rPr lang="en-GB" noProof="0" smtClean="0"/>
              <a:pPr/>
              <a:t>‹#›</a:t>
            </a:fld>
            <a:endParaRPr lang="en-GB" noProof="0"/>
          </a:p>
        </p:txBody>
      </p:sp>
      <p:sp>
        <p:nvSpPr>
          <p:cNvPr id="10" name="Date Placeholder 3">
            <a:extLst>
              <a:ext uri="{FF2B5EF4-FFF2-40B4-BE49-F238E27FC236}">
                <a16:creationId xmlns:a16="http://schemas.microsoft.com/office/drawing/2014/main" id="{6F14B5FA-4C8F-41FB-8793-7E82ADEFE187}"/>
              </a:ext>
            </a:extLst>
          </p:cNvPr>
          <p:cNvSpPr>
            <a:spLocks noGrp="1"/>
          </p:cNvSpPr>
          <p:nvPr>
            <p:ph type="dt" sz="half" idx="2"/>
          </p:nvPr>
        </p:nvSpPr>
        <p:spPr>
          <a:xfrm>
            <a:off x="872351" y="6380115"/>
            <a:ext cx="768169" cy="152400"/>
          </a:xfrm>
          <a:prstGeom prst="rect">
            <a:avLst/>
          </a:prstGeom>
        </p:spPr>
        <p:txBody>
          <a:bodyPr vert="horz" lIns="0" tIns="0" rIns="0" bIns="0" rtlCol="0" anchor="t" anchorCtr="0"/>
          <a:lstStyle>
            <a:lvl1pPr algn="ctr">
              <a:defRPr sz="800">
                <a:solidFill>
                  <a:schemeClr val="bg2"/>
                </a:solidFill>
              </a:defRPr>
            </a:lvl1pPr>
          </a:lstStyle>
          <a:p>
            <a:fld id="{3EF7D6B0-8AC8-47FC-A28A-FC7CB1CB4F1A}" type="datetime1">
              <a:rPr lang="en-GB" noProof="0" smtClean="0"/>
              <a:t>09/05/2022</a:t>
            </a:fld>
            <a:endParaRPr lang="en-GB" noProof="0"/>
          </a:p>
        </p:txBody>
      </p:sp>
    </p:spTree>
    <p:extLst>
      <p:ext uri="{BB962C8B-B14F-4D97-AF65-F5344CB8AC3E}">
        <p14:creationId xmlns:p14="http://schemas.microsoft.com/office/powerpoint/2010/main" val="242144012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Columns">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GB" noProof="0"/>
              <a:t>Title</a:t>
            </a:r>
          </a:p>
        </p:txBody>
      </p:sp>
      <p:sp>
        <p:nvSpPr>
          <p:cNvPr id="3" name="Content Placeholder 2"/>
          <p:cNvSpPr>
            <a:spLocks noGrp="1"/>
          </p:cNvSpPr>
          <p:nvPr>
            <p:ph idx="1" hasCustomPrompt="1"/>
          </p:nvPr>
        </p:nvSpPr>
        <p:spPr>
          <a:xfrm>
            <a:off x="533399" y="1638300"/>
            <a:ext cx="5418135" cy="4572000"/>
          </a:xfrm>
        </p:spPr>
        <p:txBody>
          <a:bodyPr/>
          <a:lstStyle>
            <a:lvl1pPr>
              <a:defRPr/>
            </a:lvl1pPr>
            <a:lvl2pPr>
              <a:defRPr/>
            </a:lvl2pPr>
            <a:lvl3pPr>
              <a:defRPr/>
            </a:lvl3pPr>
            <a:lvl4pPr>
              <a:defRPr/>
            </a:lvl4pPr>
            <a:lvl5pPr>
              <a:defRPr/>
            </a:lvl5pPr>
          </a:lstStyle>
          <a:p>
            <a:pPr lvl="0"/>
            <a:r>
              <a:rPr lang="en-GB" noProof="0"/>
              <a:t>Text Level 1</a:t>
            </a:r>
          </a:p>
          <a:p>
            <a:pPr lvl="1"/>
            <a:r>
              <a:rPr lang="en-GB" noProof="0"/>
              <a:t>Text Level 2</a:t>
            </a:r>
          </a:p>
          <a:p>
            <a:pPr lvl="2"/>
            <a:r>
              <a:rPr lang="en-GB" noProof="0"/>
              <a:t>Text Level 3</a:t>
            </a:r>
          </a:p>
          <a:p>
            <a:pPr lvl="3"/>
            <a:r>
              <a:rPr lang="en-GB" noProof="0"/>
              <a:t>Text Level 4</a:t>
            </a:r>
          </a:p>
          <a:p>
            <a:pPr lvl="4"/>
            <a:r>
              <a:rPr lang="en-GB" noProof="0"/>
              <a:t>Text Level 5</a:t>
            </a:r>
          </a:p>
        </p:txBody>
      </p:sp>
      <p:sp>
        <p:nvSpPr>
          <p:cNvPr id="7" name="Content Placeholder 2"/>
          <p:cNvSpPr>
            <a:spLocks noGrp="1"/>
          </p:cNvSpPr>
          <p:nvPr>
            <p:ph idx="13" hasCustomPrompt="1"/>
          </p:nvPr>
        </p:nvSpPr>
        <p:spPr>
          <a:xfrm>
            <a:off x="6240463" y="1638300"/>
            <a:ext cx="5418137" cy="4572000"/>
          </a:xfrm>
        </p:spPr>
        <p:txBody>
          <a:bodyPr/>
          <a:lstStyle>
            <a:lvl1pPr>
              <a:defRPr/>
            </a:lvl1pPr>
            <a:lvl2pPr>
              <a:defRPr/>
            </a:lvl2pPr>
            <a:lvl3pPr>
              <a:defRPr/>
            </a:lvl3pPr>
            <a:lvl4pPr>
              <a:defRPr/>
            </a:lvl4pPr>
            <a:lvl5pPr>
              <a:defRPr/>
            </a:lvl5pPr>
          </a:lstStyle>
          <a:p>
            <a:pPr lvl="0"/>
            <a:r>
              <a:rPr lang="en-GB" noProof="0"/>
              <a:t>Text Level 1</a:t>
            </a:r>
          </a:p>
          <a:p>
            <a:pPr lvl="1"/>
            <a:r>
              <a:rPr lang="en-GB" noProof="0"/>
              <a:t>Text Level 2</a:t>
            </a:r>
          </a:p>
          <a:p>
            <a:pPr lvl="2"/>
            <a:r>
              <a:rPr lang="en-GB" noProof="0"/>
              <a:t>Text Level 3</a:t>
            </a:r>
          </a:p>
          <a:p>
            <a:pPr lvl="3"/>
            <a:r>
              <a:rPr lang="en-GB" noProof="0"/>
              <a:t>Text Level 4</a:t>
            </a:r>
          </a:p>
          <a:p>
            <a:pPr lvl="4"/>
            <a:r>
              <a:rPr lang="en-GB" noProof="0"/>
              <a:t>Text Level 5</a:t>
            </a:r>
          </a:p>
        </p:txBody>
      </p:sp>
      <p:sp>
        <p:nvSpPr>
          <p:cNvPr id="8" name="Footer Placeholder 4">
            <a:extLst>
              <a:ext uri="{FF2B5EF4-FFF2-40B4-BE49-F238E27FC236}">
                <a16:creationId xmlns:a16="http://schemas.microsoft.com/office/drawing/2014/main" id="{66C3EC39-2DE8-44C9-995B-6CFA3BCC6840}"/>
              </a:ext>
            </a:extLst>
          </p:cNvPr>
          <p:cNvSpPr>
            <a:spLocks noGrp="1"/>
          </p:cNvSpPr>
          <p:nvPr>
            <p:ph type="ftr" sz="quarter" idx="3"/>
          </p:nvPr>
        </p:nvSpPr>
        <p:spPr>
          <a:xfrm>
            <a:off x="1640520" y="6380115"/>
            <a:ext cx="6632252" cy="152400"/>
          </a:xfrm>
          <a:prstGeom prst="rect">
            <a:avLst/>
          </a:prstGeom>
        </p:spPr>
        <p:txBody>
          <a:bodyPr vert="horz" lIns="0" tIns="0" rIns="0" bIns="0" rtlCol="0" anchor="t" anchorCtr="0"/>
          <a:lstStyle>
            <a:lvl1pPr algn="l">
              <a:defRPr sz="800">
                <a:solidFill>
                  <a:schemeClr val="accent3"/>
                </a:solidFill>
              </a:defRPr>
            </a:lvl1pPr>
          </a:lstStyle>
          <a:p>
            <a:r>
              <a:rPr lang="en-GB" noProof="0"/>
              <a:t>I    Footer</a:t>
            </a:r>
          </a:p>
        </p:txBody>
      </p:sp>
      <p:sp>
        <p:nvSpPr>
          <p:cNvPr id="11" name="Slide Number Placeholder 5">
            <a:extLst>
              <a:ext uri="{FF2B5EF4-FFF2-40B4-BE49-F238E27FC236}">
                <a16:creationId xmlns:a16="http://schemas.microsoft.com/office/drawing/2014/main" id="{EDB187E1-C463-435D-AB8E-E7F8383314B0}"/>
              </a:ext>
            </a:extLst>
          </p:cNvPr>
          <p:cNvSpPr>
            <a:spLocks noGrp="1"/>
          </p:cNvSpPr>
          <p:nvPr>
            <p:ph type="sldNum" sz="quarter" idx="4"/>
          </p:nvPr>
        </p:nvSpPr>
        <p:spPr>
          <a:xfrm>
            <a:off x="541527" y="6381749"/>
            <a:ext cx="216355" cy="152401"/>
          </a:xfrm>
          <a:prstGeom prst="rect">
            <a:avLst/>
          </a:prstGeom>
        </p:spPr>
        <p:txBody>
          <a:bodyPr vert="horz" lIns="0" tIns="0" rIns="0" bIns="0" rtlCol="0" anchor="t" anchorCtr="0"/>
          <a:lstStyle>
            <a:lvl1pPr algn="l">
              <a:defRPr sz="800">
                <a:solidFill>
                  <a:schemeClr val="accent3"/>
                </a:solidFill>
              </a:defRPr>
            </a:lvl1pPr>
          </a:lstStyle>
          <a:p>
            <a:fld id="{AE328127-08F8-47EE-8464-9053AE567DEE}" type="slidenum">
              <a:rPr lang="en-GB" noProof="0" smtClean="0"/>
              <a:pPr/>
              <a:t>‹#›</a:t>
            </a:fld>
            <a:endParaRPr lang="en-GB" noProof="0"/>
          </a:p>
        </p:txBody>
      </p:sp>
      <p:sp>
        <p:nvSpPr>
          <p:cNvPr id="12" name="Date Placeholder 3">
            <a:extLst>
              <a:ext uri="{FF2B5EF4-FFF2-40B4-BE49-F238E27FC236}">
                <a16:creationId xmlns:a16="http://schemas.microsoft.com/office/drawing/2014/main" id="{D61C3C0C-5A90-4BF2-909D-878D00B4473B}"/>
              </a:ext>
            </a:extLst>
          </p:cNvPr>
          <p:cNvSpPr>
            <a:spLocks noGrp="1"/>
          </p:cNvSpPr>
          <p:nvPr>
            <p:ph type="dt" sz="half" idx="2"/>
          </p:nvPr>
        </p:nvSpPr>
        <p:spPr>
          <a:xfrm>
            <a:off x="872351" y="6380115"/>
            <a:ext cx="768169" cy="152400"/>
          </a:xfrm>
          <a:prstGeom prst="rect">
            <a:avLst/>
          </a:prstGeom>
        </p:spPr>
        <p:txBody>
          <a:bodyPr vert="horz" lIns="0" tIns="0" rIns="0" bIns="0" rtlCol="0" anchor="t" anchorCtr="0"/>
          <a:lstStyle>
            <a:lvl1pPr algn="ctr">
              <a:defRPr sz="800">
                <a:solidFill>
                  <a:schemeClr val="bg2"/>
                </a:solidFill>
              </a:defRPr>
            </a:lvl1pPr>
          </a:lstStyle>
          <a:p>
            <a:fld id="{50EA41F2-1E8B-40E8-B9EE-478A38D072B9}" type="datetime1">
              <a:rPr lang="en-GB" noProof="0" smtClean="0"/>
              <a:t>09/05/2022</a:t>
            </a:fld>
            <a:endParaRPr lang="en-GB" noProof="0"/>
          </a:p>
        </p:txBody>
      </p:sp>
    </p:spTree>
    <p:extLst>
      <p:ext uri="{BB962C8B-B14F-4D97-AF65-F5344CB8AC3E}">
        <p14:creationId xmlns:p14="http://schemas.microsoft.com/office/powerpoint/2010/main" val="27326736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Picture and tex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lvl1pPr>
          </a:lstStyle>
          <a:p>
            <a:r>
              <a:rPr lang="en-GB" noProof="0"/>
              <a:t>Title</a:t>
            </a:r>
          </a:p>
        </p:txBody>
      </p:sp>
      <p:sp>
        <p:nvSpPr>
          <p:cNvPr id="9" name="Tijdelijke aanduiding voor afbeelding 8"/>
          <p:cNvSpPr>
            <a:spLocks noGrp="1"/>
          </p:cNvSpPr>
          <p:nvPr>
            <p:ph type="pic" sz="quarter" idx="14" hasCustomPrompt="1"/>
          </p:nvPr>
        </p:nvSpPr>
        <p:spPr>
          <a:xfrm>
            <a:off x="533400" y="1638300"/>
            <a:ext cx="5418137" cy="4572001"/>
          </a:xfrm>
          <a:solidFill>
            <a:schemeClr val="bg1">
              <a:lumMod val="95000"/>
            </a:schemeClr>
          </a:solidFill>
        </p:spPr>
        <p:txBody>
          <a:bodyPr/>
          <a:lstStyle>
            <a:lvl1pPr marL="0" indent="0" algn="ctr">
              <a:buNone/>
              <a:defRPr/>
            </a:lvl1pPr>
          </a:lstStyle>
          <a:p>
            <a:r>
              <a:rPr lang="en-GB" dirty="0"/>
              <a:t>Picture</a:t>
            </a:r>
          </a:p>
        </p:txBody>
      </p:sp>
      <p:sp>
        <p:nvSpPr>
          <p:cNvPr id="13" name="Content Placeholder 2">
            <a:extLst>
              <a:ext uri="{FF2B5EF4-FFF2-40B4-BE49-F238E27FC236}">
                <a16:creationId xmlns:a16="http://schemas.microsoft.com/office/drawing/2014/main" id="{CBAE7609-5B9F-49D0-A591-64A522284C8D}"/>
              </a:ext>
            </a:extLst>
          </p:cNvPr>
          <p:cNvSpPr>
            <a:spLocks noGrp="1"/>
          </p:cNvSpPr>
          <p:nvPr>
            <p:ph idx="13" hasCustomPrompt="1"/>
          </p:nvPr>
        </p:nvSpPr>
        <p:spPr>
          <a:xfrm>
            <a:off x="6240463" y="1638298"/>
            <a:ext cx="5418137" cy="4572002"/>
          </a:xfrm>
        </p:spPr>
        <p:txBody>
          <a:bodyPr/>
          <a:lstStyle>
            <a:lvl1pPr>
              <a:defRPr/>
            </a:lvl1pPr>
            <a:lvl2pPr>
              <a:defRPr/>
            </a:lvl2pPr>
            <a:lvl3pPr>
              <a:defRPr/>
            </a:lvl3pPr>
            <a:lvl4pPr>
              <a:defRPr/>
            </a:lvl4pPr>
            <a:lvl5pPr>
              <a:defRPr/>
            </a:lvl5pPr>
          </a:lstStyle>
          <a:p>
            <a:pPr lvl="0"/>
            <a:r>
              <a:rPr lang="en-GB" noProof="0"/>
              <a:t>Text Level 1</a:t>
            </a:r>
          </a:p>
          <a:p>
            <a:pPr lvl="1"/>
            <a:r>
              <a:rPr lang="en-GB" noProof="0"/>
              <a:t>Text Level 2</a:t>
            </a:r>
          </a:p>
          <a:p>
            <a:pPr lvl="2"/>
            <a:r>
              <a:rPr lang="en-GB" noProof="0"/>
              <a:t>Text Level 3</a:t>
            </a:r>
          </a:p>
          <a:p>
            <a:pPr lvl="3"/>
            <a:r>
              <a:rPr lang="en-GB" noProof="0"/>
              <a:t>Text Level 4</a:t>
            </a:r>
          </a:p>
          <a:p>
            <a:pPr lvl="4"/>
            <a:r>
              <a:rPr lang="en-GB" noProof="0"/>
              <a:t>Text Level 5</a:t>
            </a:r>
          </a:p>
        </p:txBody>
      </p:sp>
      <p:sp>
        <p:nvSpPr>
          <p:cNvPr id="7" name="Footer Placeholder 4">
            <a:extLst>
              <a:ext uri="{FF2B5EF4-FFF2-40B4-BE49-F238E27FC236}">
                <a16:creationId xmlns:a16="http://schemas.microsoft.com/office/drawing/2014/main" id="{7F90F444-171E-4DE1-B629-4CF21DD59185}"/>
              </a:ext>
            </a:extLst>
          </p:cNvPr>
          <p:cNvSpPr>
            <a:spLocks noGrp="1"/>
          </p:cNvSpPr>
          <p:nvPr>
            <p:ph type="ftr" sz="quarter" idx="3"/>
          </p:nvPr>
        </p:nvSpPr>
        <p:spPr>
          <a:xfrm>
            <a:off x="1640520" y="6380115"/>
            <a:ext cx="6632252" cy="152400"/>
          </a:xfrm>
          <a:prstGeom prst="rect">
            <a:avLst/>
          </a:prstGeom>
        </p:spPr>
        <p:txBody>
          <a:bodyPr vert="horz" lIns="0" tIns="0" rIns="0" bIns="0" rtlCol="0" anchor="t" anchorCtr="0"/>
          <a:lstStyle>
            <a:lvl1pPr algn="l">
              <a:defRPr sz="800">
                <a:solidFill>
                  <a:schemeClr val="accent3"/>
                </a:solidFill>
              </a:defRPr>
            </a:lvl1pPr>
          </a:lstStyle>
          <a:p>
            <a:r>
              <a:rPr lang="en-GB" noProof="0"/>
              <a:t>I    Footer</a:t>
            </a:r>
          </a:p>
        </p:txBody>
      </p:sp>
      <p:sp>
        <p:nvSpPr>
          <p:cNvPr id="11" name="Slide Number Placeholder 5">
            <a:extLst>
              <a:ext uri="{FF2B5EF4-FFF2-40B4-BE49-F238E27FC236}">
                <a16:creationId xmlns:a16="http://schemas.microsoft.com/office/drawing/2014/main" id="{C406BDAB-5741-4DB4-B15B-2CC7C2AE7382}"/>
              </a:ext>
            </a:extLst>
          </p:cNvPr>
          <p:cNvSpPr>
            <a:spLocks noGrp="1"/>
          </p:cNvSpPr>
          <p:nvPr>
            <p:ph type="sldNum" sz="quarter" idx="4"/>
          </p:nvPr>
        </p:nvSpPr>
        <p:spPr>
          <a:xfrm>
            <a:off x="541527" y="6381749"/>
            <a:ext cx="216355" cy="152401"/>
          </a:xfrm>
          <a:prstGeom prst="rect">
            <a:avLst/>
          </a:prstGeom>
        </p:spPr>
        <p:txBody>
          <a:bodyPr vert="horz" lIns="0" tIns="0" rIns="0" bIns="0" rtlCol="0" anchor="t" anchorCtr="0"/>
          <a:lstStyle>
            <a:lvl1pPr algn="l">
              <a:defRPr sz="800">
                <a:solidFill>
                  <a:schemeClr val="accent3"/>
                </a:solidFill>
              </a:defRPr>
            </a:lvl1pPr>
          </a:lstStyle>
          <a:p>
            <a:fld id="{AE328127-08F8-47EE-8464-9053AE567DEE}" type="slidenum">
              <a:rPr lang="en-GB" noProof="0" smtClean="0"/>
              <a:pPr/>
              <a:t>‹#›</a:t>
            </a:fld>
            <a:endParaRPr lang="en-GB" noProof="0"/>
          </a:p>
        </p:txBody>
      </p:sp>
      <p:sp>
        <p:nvSpPr>
          <p:cNvPr id="12" name="Date Placeholder 3">
            <a:extLst>
              <a:ext uri="{FF2B5EF4-FFF2-40B4-BE49-F238E27FC236}">
                <a16:creationId xmlns:a16="http://schemas.microsoft.com/office/drawing/2014/main" id="{239BFE42-E472-4C82-9CDC-91FF870C23C8}"/>
              </a:ext>
            </a:extLst>
          </p:cNvPr>
          <p:cNvSpPr>
            <a:spLocks noGrp="1"/>
          </p:cNvSpPr>
          <p:nvPr>
            <p:ph type="dt" sz="half" idx="2"/>
          </p:nvPr>
        </p:nvSpPr>
        <p:spPr>
          <a:xfrm>
            <a:off x="872351" y="6380115"/>
            <a:ext cx="768169" cy="152400"/>
          </a:xfrm>
          <a:prstGeom prst="rect">
            <a:avLst/>
          </a:prstGeom>
        </p:spPr>
        <p:txBody>
          <a:bodyPr vert="horz" lIns="0" tIns="0" rIns="0" bIns="0" rtlCol="0" anchor="t" anchorCtr="0"/>
          <a:lstStyle>
            <a:lvl1pPr algn="ctr">
              <a:defRPr sz="800">
                <a:solidFill>
                  <a:schemeClr val="bg2"/>
                </a:solidFill>
              </a:defRPr>
            </a:lvl1pPr>
          </a:lstStyle>
          <a:p>
            <a:fld id="{0C6E8FAE-4E9F-4581-91A2-CDD5177C8C4E}" type="datetime1">
              <a:rPr lang="en-GB" noProof="0" smtClean="0"/>
              <a:t>09/05/2022</a:t>
            </a:fld>
            <a:endParaRPr lang="en-GB" noProof="0"/>
          </a:p>
        </p:txBody>
      </p:sp>
    </p:spTree>
    <p:extLst>
      <p:ext uri="{BB962C8B-B14F-4D97-AF65-F5344CB8AC3E}">
        <p14:creationId xmlns:p14="http://schemas.microsoft.com/office/powerpoint/2010/main" val="13552801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1.w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theme" Target="../theme/theme1.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33400" y="316229"/>
            <a:ext cx="9273418" cy="653520"/>
          </a:xfrm>
          <a:prstGeom prst="rect">
            <a:avLst/>
          </a:prstGeom>
        </p:spPr>
        <p:txBody>
          <a:bodyPr vert="horz" lIns="0" tIns="0" rIns="0" bIns="0" rtlCol="0" anchor="t" anchorCtr="0">
            <a:noAutofit/>
          </a:bodyPr>
          <a:lstStyle/>
          <a:p>
            <a:r>
              <a:rPr lang="en-GB" dirty="0"/>
              <a:t>Title</a:t>
            </a:r>
          </a:p>
        </p:txBody>
      </p:sp>
      <p:sp>
        <p:nvSpPr>
          <p:cNvPr id="3" name="Text Placeholder 2"/>
          <p:cNvSpPr>
            <a:spLocks noGrp="1"/>
          </p:cNvSpPr>
          <p:nvPr>
            <p:ph type="body" idx="1"/>
          </p:nvPr>
        </p:nvSpPr>
        <p:spPr>
          <a:xfrm>
            <a:off x="533400" y="1638301"/>
            <a:ext cx="11125200" cy="4571998"/>
          </a:xfrm>
          <a:prstGeom prst="rect">
            <a:avLst/>
          </a:prstGeom>
        </p:spPr>
        <p:txBody>
          <a:bodyPr vert="horz" lIns="0" tIns="0" rIns="0" bIns="0" rtlCol="0">
            <a:noAutofit/>
          </a:bodyPr>
          <a:lstStyle/>
          <a:p>
            <a:pPr lvl="0"/>
            <a:r>
              <a:rPr lang="en-GB" dirty="0"/>
              <a:t>Text Level 1</a:t>
            </a:r>
          </a:p>
          <a:p>
            <a:pPr lvl="1"/>
            <a:r>
              <a:rPr lang="en-GB" dirty="0"/>
              <a:t>Text Level 2</a:t>
            </a:r>
          </a:p>
          <a:p>
            <a:pPr lvl="2"/>
            <a:r>
              <a:rPr lang="en-GB" dirty="0"/>
              <a:t>Text Level 3</a:t>
            </a:r>
          </a:p>
          <a:p>
            <a:pPr lvl="3"/>
            <a:r>
              <a:rPr lang="en-GB" dirty="0"/>
              <a:t>Text Level 4</a:t>
            </a:r>
          </a:p>
          <a:p>
            <a:pPr lvl="4"/>
            <a:r>
              <a:rPr lang="en-GB" dirty="0"/>
              <a:t>Text Level 5</a:t>
            </a:r>
          </a:p>
        </p:txBody>
      </p:sp>
      <p:sp>
        <p:nvSpPr>
          <p:cNvPr id="41" name="Footer Placeholder 4"/>
          <p:cNvSpPr>
            <a:spLocks noGrp="1"/>
          </p:cNvSpPr>
          <p:nvPr>
            <p:ph type="ftr" sz="quarter" idx="3"/>
          </p:nvPr>
        </p:nvSpPr>
        <p:spPr>
          <a:xfrm>
            <a:off x="1640520" y="6380115"/>
            <a:ext cx="6632252" cy="152400"/>
          </a:xfrm>
          <a:prstGeom prst="rect">
            <a:avLst/>
          </a:prstGeom>
        </p:spPr>
        <p:txBody>
          <a:bodyPr vert="horz" lIns="0" tIns="0" rIns="0" bIns="0" rtlCol="0" anchor="t" anchorCtr="0"/>
          <a:lstStyle>
            <a:lvl1pPr algn="l">
              <a:defRPr sz="800">
                <a:solidFill>
                  <a:schemeClr val="accent3"/>
                </a:solidFill>
              </a:defRPr>
            </a:lvl1pPr>
          </a:lstStyle>
          <a:p>
            <a:r>
              <a:rPr lang="en-GB" noProof="0"/>
              <a:t>I    Footer</a:t>
            </a:r>
          </a:p>
        </p:txBody>
      </p:sp>
      <p:sp>
        <p:nvSpPr>
          <p:cNvPr id="42" name="Slide Number Placeholder 5"/>
          <p:cNvSpPr>
            <a:spLocks noGrp="1"/>
          </p:cNvSpPr>
          <p:nvPr>
            <p:ph type="sldNum" sz="quarter" idx="4"/>
          </p:nvPr>
        </p:nvSpPr>
        <p:spPr>
          <a:xfrm>
            <a:off x="541527" y="6381749"/>
            <a:ext cx="216355" cy="152401"/>
          </a:xfrm>
          <a:prstGeom prst="rect">
            <a:avLst/>
          </a:prstGeom>
        </p:spPr>
        <p:txBody>
          <a:bodyPr vert="horz" lIns="0" tIns="0" rIns="0" bIns="0" rtlCol="0" anchor="t" anchorCtr="0"/>
          <a:lstStyle>
            <a:lvl1pPr algn="l">
              <a:defRPr sz="800">
                <a:solidFill>
                  <a:schemeClr val="accent3"/>
                </a:solidFill>
              </a:defRPr>
            </a:lvl1pPr>
          </a:lstStyle>
          <a:p>
            <a:fld id="{AE328127-08F8-47EE-8464-9053AE567DEE}" type="slidenum">
              <a:rPr lang="en-GB" noProof="0" smtClean="0"/>
              <a:pPr/>
              <a:t>‹#›</a:t>
            </a:fld>
            <a:endParaRPr lang="en-GB" noProof="0"/>
          </a:p>
        </p:txBody>
      </p:sp>
      <p:pic>
        <p:nvPicPr>
          <p:cNvPr id="40" name="Grafik 3">
            <a:extLst>
              <a:ext uri="{FF2B5EF4-FFF2-40B4-BE49-F238E27FC236}">
                <a16:creationId xmlns:a16="http://schemas.microsoft.com/office/drawing/2014/main" id="{ACD9A078-25B2-465D-BABC-2A92F4010972}"/>
              </a:ext>
            </a:extLst>
          </p:cNvPr>
          <p:cNvPicPr>
            <a:picLocks noChangeAspect="1"/>
          </p:cNvPicPr>
          <p:nvPr userDrawn="1"/>
        </p:nvPicPr>
        <p:blipFill>
          <a:blip r:embed="rId29" cstate="screen">
            <a:extLst>
              <a:ext uri="{28A0092B-C50C-407E-A947-70E740481C1C}">
                <a14:useLocalDpi xmlns:a14="http://schemas.microsoft.com/office/drawing/2010/main"/>
              </a:ext>
            </a:extLst>
          </a:blip>
          <a:stretch>
            <a:fillRect/>
          </a:stretch>
        </p:blipFill>
        <p:spPr bwMode="gray">
          <a:xfrm>
            <a:off x="10761204" y="284520"/>
            <a:ext cx="929480" cy="358469"/>
          </a:xfrm>
          <a:prstGeom prst="rect">
            <a:avLst/>
          </a:prstGeom>
        </p:spPr>
      </p:pic>
      <p:sp>
        <p:nvSpPr>
          <p:cNvPr id="7" name="Date Placeholder 3">
            <a:extLst>
              <a:ext uri="{FF2B5EF4-FFF2-40B4-BE49-F238E27FC236}">
                <a16:creationId xmlns:a16="http://schemas.microsoft.com/office/drawing/2014/main" id="{FCBDFD96-324C-44E6-8B3A-3D41CA7B8E3C}"/>
              </a:ext>
            </a:extLst>
          </p:cNvPr>
          <p:cNvSpPr>
            <a:spLocks noGrp="1"/>
          </p:cNvSpPr>
          <p:nvPr>
            <p:ph type="dt" sz="half" idx="2"/>
          </p:nvPr>
        </p:nvSpPr>
        <p:spPr>
          <a:xfrm>
            <a:off x="872351" y="6380115"/>
            <a:ext cx="768169" cy="152400"/>
          </a:xfrm>
          <a:prstGeom prst="rect">
            <a:avLst/>
          </a:prstGeom>
        </p:spPr>
        <p:txBody>
          <a:bodyPr vert="horz" lIns="0" tIns="0" rIns="0" bIns="0" rtlCol="0" anchor="t" anchorCtr="0"/>
          <a:lstStyle>
            <a:lvl1pPr algn="ctr">
              <a:defRPr sz="800">
                <a:solidFill>
                  <a:schemeClr val="bg2"/>
                </a:solidFill>
              </a:defRPr>
            </a:lvl1pPr>
          </a:lstStyle>
          <a:p>
            <a:fld id="{29E740BE-D4C8-48FB-BC69-92A75DF59373}" type="datetime1">
              <a:rPr lang="en-GB" noProof="0" smtClean="0"/>
              <a:t>09/05/2022</a:t>
            </a:fld>
            <a:endParaRPr lang="en-GB" noProof="0"/>
          </a:p>
        </p:txBody>
      </p:sp>
    </p:spTree>
    <p:extLst>
      <p:ext uri="{BB962C8B-B14F-4D97-AF65-F5344CB8AC3E}">
        <p14:creationId xmlns:p14="http://schemas.microsoft.com/office/powerpoint/2010/main" val="515459803"/>
      </p:ext>
    </p:extLst>
  </p:cSld>
  <p:clrMap bg1="lt1" tx1="dk1" bg2="lt2" tx2="dk2" accent1="accent1" accent2="accent2" accent3="accent3" accent4="accent4" accent5="accent5" accent6="accent6" hlink="hlink" folHlink="folHlink"/>
  <p:sldLayoutIdLst>
    <p:sldLayoutId id="2147483716" r:id="rId1"/>
    <p:sldLayoutId id="2147483688" r:id="rId2"/>
    <p:sldLayoutId id="2147483668" r:id="rId3"/>
    <p:sldLayoutId id="2147483703" r:id="rId4"/>
    <p:sldLayoutId id="2147483701" r:id="rId5"/>
    <p:sldLayoutId id="2147483710" r:id="rId6"/>
    <p:sldLayoutId id="2147483686" r:id="rId7"/>
    <p:sldLayoutId id="2147483679" r:id="rId8"/>
    <p:sldLayoutId id="2147483680" r:id="rId9"/>
    <p:sldLayoutId id="2147483681" r:id="rId10"/>
    <p:sldLayoutId id="2147483682" r:id="rId11"/>
    <p:sldLayoutId id="2147483684" r:id="rId12"/>
    <p:sldLayoutId id="2147483667" r:id="rId13"/>
    <p:sldLayoutId id="2147483690" r:id="rId14"/>
    <p:sldLayoutId id="2147483705" r:id="rId15"/>
    <p:sldLayoutId id="2147483692" r:id="rId16"/>
    <p:sldLayoutId id="2147483704" r:id="rId17"/>
    <p:sldLayoutId id="2147483698" r:id="rId18"/>
    <p:sldLayoutId id="2147483708" r:id="rId19"/>
    <p:sldLayoutId id="2147483700" r:id="rId20"/>
    <p:sldLayoutId id="2147483706" r:id="rId21"/>
    <p:sldLayoutId id="2147483694" r:id="rId22"/>
    <p:sldLayoutId id="2147483707" r:id="rId23"/>
    <p:sldLayoutId id="2147483696" r:id="rId24"/>
    <p:sldLayoutId id="2147483709" r:id="rId25"/>
    <p:sldLayoutId id="2147483685" r:id="rId26"/>
    <p:sldLayoutId id="2147483718" r:id="rId27"/>
  </p:sldLayoutIdLst>
  <p:hf hdr="0"/>
  <p:txStyles>
    <p:titleStyle>
      <a:lvl1pPr algn="l" defTabSz="914400" rtl="0" eaLnBrk="1" latinLnBrk="0" hangingPunct="1">
        <a:lnSpc>
          <a:spcPct val="90000"/>
        </a:lnSpc>
        <a:spcBef>
          <a:spcPct val="0"/>
        </a:spcBef>
        <a:buNone/>
        <a:defRPr sz="3000" kern="1200">
          <a:solidFill>
            <a:schemeClr val="accent1"/>
          </a:solidFill>
          <a:latin typeface="+mj-lt"/>
          <a:ea typeface="+mj-ea"/>
          <a:cs typeface="+mj-cs"/>
        </a:defRPr>
      </a:lvl1pPr>
    </p:titleStyle>
    <p:bodyStyle>
      <a:lvl1pPr marL="180000" indent="-180000" algn="l" defTabSz="914400" rtl="0" eaLnBrk="1" latinLnBrk="0" hangingPunct="1">
        <a:lnSpc>
          <a:spcPct val="100000"/>
        </a:lnSpc>
        <a:spcBef>
          <a:spcPts val="1000"/>
        </a:spcBef>
        <a:buClr>
          <a:schemeClr val="accent1"/>
        </a:buClr>
        <a:buFont typeface="Arial" panose="020B0604020202020204" pitchFamily="34" charset="0"/>
        <a:buChar char="•"/>
        <a:defRPr sz="2000" kern="1200">
          <a:solidFill>
            <a:schemeClr val="tx1"/>
          </a:solidFill>
          <a:latin typeface="+mn-lt"/>
          <a:ea typeface="+mn-ea"/>
          <a:cs typeface="+mn-cs"/>
        </a:defRPr>
      </a:lvl1pPr>
      <a:lvl2pPr marL="360000" indent="-180000" algn="l" defTabSz="914400" rtl="0" eaLnBrk="1" latinLnBrk="0" hangingPunct="1">
        <a:lnSpc>
          <a:spcPct val="100000"/>
        </a:lnSpc>
        <a:spcBef>
          <a:spcPts val="500"/>
        </a:spcBef>
        <a:buClr>
          <a:schemeClr val="accent1"/>
        </a:buClr>
        <a:buFont typeface="Symbol" panose="05050102010706020507" pitchFamily="18" charset="2"/>
        <a:buChar char="-"/>
        <a:defRPr sz="2000" kern="1200">
          <a:solidFill>
            <a:schemeClr val="tx1"/>
          </a:solidFill>
          <a:latin typeface="+mn-lt"/>
          <a:ea typeface="+mn-ea"/>
          <a:cs typeface="+mn-cs"/>
        </a:defRPr>
      </a:lvl2pPr>
      <a:lvl3pPr marL="540000" indent="-180000" algn="l" defTabSz="914400" rtl="0" eaLnBrk="1" latinLnBrk="0" hangingPunct="1">
        <a:lnSpc>
          <a:spcPct val="10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3pPr>
      <a:lvl4pPr marL="720000" indent="-180000" algn="l" defTabSz="914400" rtl="0" eaLnBrk="1" latinLnBrk="0" hangingPunct="1">
        <a:lnSpc>
          <a:spcPct val="100000"/>
        </a:lnSpc>
        <a:spcBef>
          <a:spcPts val="500"/>
        </a:spcBef>
        <a:buClr>
          <a:schemeClr val="accent1"/>
        </a:buClr>
        <a:buFont typeface="Symbol" panose="05050102010706020507" pitchFamily="18" charset="2"/>
        <a:buChar char="-"/>
        <a:defRPr sz="2000" kern="1200">
          <a:solidFill>
            <a:schemeClr val="tx1"/>
          </a:solidFill>
          <a:latin typeface="+mn-lt"/>
          <a:ea typeface="+mn-ea"/>
          <a:cs typeface="+mn-cs"/>
        </a:defRPr>
      </a:lvl4pPr>
      <a:lvl5pPr marL="900000" indent="-180000" algn="l" defTabSz="914400" rtl="0" eaLnBrk="1" latinLnBrk="0" hangingPunct="1">
        <a:lnSpc>
          <a:spcPct val="100000"/>
        </a:lnSpc>
        <a:spcBef>
          <a:spcPts val="500"/>
        </a:spcBef>
        <a:buClr>
          <a:schemeClr val="accent1"/>
        </a:buClr>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pos="336" userDrawn="1">
          <p15:clr>
            <a:srgbClr val="F26B43"/>
          </p15:clr>
        </p15:guide>
        <p15:guide id="2" pos="7344" userDrawn="1">
          <p15:clr>
            <a:srgbClr val="F26B43"/>
          </p15:clr>
        </p15:guide>
        <p15:guide id="3" orient="horz" pos="192" userDrawn="1">
          <p15:clr>
            <a:srgbClr val="F26B43"/>
          </p15:clr>
        </p15:guide>
        <p15:guide id="6" orient="horz" pos="3912" userDrawn="1">
          <p15:clr>
            <a:srgbClr val="F26B43"/>
          </p15:clr>
        </p15:guide>
        <p15:guide id="9" pos="3749" userDrawn="1">
          <p15:clr>
            <a:srgbClr val="F26B43"/>
          </p15:clr>
        </p15:guide>
        <p15:guide id="10" pos="3931" userDrawn="1">
          <p15:clr>
            <a:srgbClr val="F26B43"/>
          </p15:clr>
        </p15:guide>
        <p15:guide id="11" orient="horz" pos="1032"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7.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7.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207CC9-949D-4BD5-ACC4-0009E1590C3C}"/>
              </a:ext>
            </a:extLst>
          </p:cNvPr>
          <p:cNvSpPr>
            <a:spLocks noGrp="1"/>
          </p:cNvSpPr>
          <p:nvPr>
            <p:ph type="title"/>
          </p:nvPr>
        </p:nvSpPr>
        <p:spPr>
          <a:xfrm>
            <a:off x="533400" y="316228"/>
            <a:ext cx="9273418" cy="1162119"/>
          </a:xfrm>
        </p:spPr>
        <p:txBody>
          <a:bodyPr/>
          <a:lstStyle/>
          <a:p>
            <a:r>
              <a:rPr lang="en-US" dirty="0"/>
              <a:t>Social: Summer Posts</a:t>
            </a:r>
            <a:br>
              <a:rPr lang="en-US" dirty="0"/>
            </a:br>
            <a:r>
              <a:rPr lang="en-US" sz="1200" dirty="0">
                <a:solidFill>
                  <a:srgbClr val="8BBC07"/>
                </a:solidFill>
              </a:rPr>
              <a:t>Link</a:t>
            </a:r>
            <a:r>
              <a:rPr lang="en-US" sz="1200" b="1" dirty="0">
                <a:solidFill>
                  <a:srgbClr val="8BBC07"/>
                </a:solidFill>
              </a:rPr>
              <a:t>:</a:t>
            </a:r>
            <a:br>
              <a:rPr lang="en-US" sz="1200" b="1" dirty="0">
                <a:solidFill>
                  <a:schemeClr val="tx1"/>
                </a:solidFill>
              </a:rPr>
            </a:br>
            <a:endParaRPr lang="en-US" sz="1200" b="1" dirty="0">
              <a:solidFill>
                <a:schemeClr val="tx1"/>
              </a:solidFill>
            </a:endParaRPr>
          </a:p>
        </p:txBody>
      </p:sp>
      <p:graphicFrame>
        <p:nvGraphicFramePr>
          <p:cNvPr id="7" name="Content Placeholder 6">
            <a:extLst>
              <a:ext uri="{FF2B5EF4-FFF2-40B4-BE49-F238E27FC236}">
                <a16:creationId xmlns:a16="http://schemas.microsoft.com/office/drawing/2014/main" id="{3CB53BD7-AD81-403B-8B68-EE5779701CA9}"/>
              </a:ext>
            </a:extLst>
          </p:cNvPr>
          <p:cNvGraphicFramePr>
            <a:graphicFrameLocks noGrp="1"/>
          </p:cNvGraphicFramePr>
          <p:nvPr>
            <p:ph idx="1"/>
            <p:extLst>
              <p:ext uri="{D42A27DB-BD31-4B8C-83A1-F6EECF244321}">
                <p14:modId xmlns:p14="http://schemas.microsoft.com/office/powerpoint/2010/main" val="1100603348"/>
              </p:ext>
            </p:extLst>
          </p:nvPr>
        </p:nvGraphicFramePr>
        <p:xfrm>
          <a:off x="533400" y="931180"/>
          <a:ext cx="10196119" cy="5787133"/>
        </p:xfrm>
        <a:graphic>
          <a:graphicData uri="http://schemas.openxmlformats.org/drawingml/2006/table">
            <a:tbl>
              <a:tblPr firstRow="1" bandRow="1">
                <a:tableStyleId>{5C22544A-7EE6-4342-B048-85BDC9FD1C3A}</a:tableStyleId>
              </a:tblPr>
              <a:tblGrid>
                <a:gridCol w="7058719">
                  <a:extLst>
                    <a:ext uri="{9D8B030D-6E8A-4147-A177-3AD203B41FA5}">
                      <a16:colId xmlns:a16="http://schemas.microsoft.com/office/drawing/2014/main" val="615548958"/>
                    </a:ext>
                  </a:extLst>
                </a:gridCol>
                <a:gridCol w="3137400">
                  <a:extLst>
                    <a:ext uri="{9D8B030D-6E8A-4147-A177-3AD203B41FA5}">
                      <a16:colId xmlns:a16="http://schemas.microsoft.com/office/drawing/2014/main" val="311694449"/>
                    </a:ext>
                  </a:extLst>
                </a:gridCol>
              </a:tblGrid>
              <a:tr h="358640">
                <a:tc>
                  <a:txBody>
                    <a:bodyPr/>
                    <a:lstStyle/>
                    <a:p>
                      <a:r>
                        <a:rPr lang="sv-SE" dirty="0"/>
                        <a:t>Copy</a:t>
                      </a:r>
                    </a:p>
                  </a:txBody>
                  <a:tcPr/>
                </a:tc>
                <a:tc>
                  <a:txBody>
                    <a:bodyPr/>
                    <a:lstStyle/>
                    <a:p>
                      <a:r>
                        <a:rPr lang="sv-SE" dirty="0"/>
                        <a:t>Image</a:t>
                      </a:r>
                    </a:p>
                  </a:txBody>
                  <a:tcPr/>
                </a:tc>
                <a:extLst>
                  <a:ext uri="{0D108BD9-81ED-4DB2-BD59-A6C34878D82A}">
                    <a16:rowId xmlns:a16="http://schemas.microsoft.com/office/drawing/2014/main" val="933172613"/>
                  </a:ext>
                </a:extLst>
              </a:tr>
              <a:tr h="10232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1200" dirty="0">
                          <a:solidFill>
                            <a:schemeClr val="dk1"/>
                          </a:solidFill>
                          <a:effectLst/>
                          <a:latin typeface="+mn-lt"/>
                          <a:ea typeface="+mn-ea"/>
                          <a:cs typeface="+mn-cs"/>
                        </a:rPr>
                        <a:t> Burst into summer with better hearing. Call us today to schedule your free hearing consultation!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kern="1200" dirty="0">
                        <a:solidFill>
                          <a:schemeClr val="dk1"/>
                        </a:solidFill>
                        <a:effectLst/>
                        <a:latin typeface="+mn-lt"/>
                        <a:ea typeface="+mn-ea"/>
                        <a:cs typeface="+mn-cs"/>
                      </a:endParaRPr>
                    </a:p>
                  </a:txBody>
                  <a:tcPr/>
                </a:tc>
                <a:tc>
                  <a:txBody>
                    <a:bodyPr/>
                    <a:lstStyle/>
                    <a:p>
                      <a:endParaRPr lang="en-US" sz="1200" dirty="0"/>
                    </a:p>
                  </a:txBody>
                  <a:tcPr/>
                </a:tc>
                <a:extLst>
                  <a:ext uri="{0D108BD9-81ED-4DB2-BD59-A6C34878D82A}">
                    <a16:rowId xmlns:a16="http://schemas.microsoft.com/office/drawing/2014/main" val="228041727"/>
                  </a:ext>
                </a:extLst>
              </a:tr>
              <a:tr h="111355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1200" dirty="0">
                          <a:solidFill>
                            <a:schemeClr val="dk1"/>
                          </a:solidFill>
                          <a:effectLst/>
                          <a:latin typeface="+mn-lt"/>
                          <a:ea typeface="+mn-ea"/>
                          <a:cs typeface="+mn-cs"/>
                        </a:rPr>
                        <a:t>Hearing is essential for staying connected, engaging, and communicating with others. And in this modern day, its more important now more than every to stay connected! Schedule a free hearing consultation today to find out how well you're hearing.</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kern="1200" dirty="0">
                        <a:solidFill>
                          <a:schemeClr val="dk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kern="1200" dirty="0">
                        <a:solidFill>
                          <a:schemeClr val="dk1"/>
                        </a:solidFill>
                        <a:effectLst/>
                        <a:latin typeface="+mn-lt"/>
                        <a:ea typeface="+mn-ea"/>
                        <a:cs typeface="+mn-cs"/>
                      </a:endParaRPr>
                    </a:p>
                    <a:p>
                      <a:endParaRPr lang="en-US" sz="1100" dirty="0"/>
                    </a:p>
                  </a:txBody>
                  <a:tcPr/>
                </a:tc>
                <a:tc>
                  <a:txBody>
                    <a:bodyPr/>
                    <a:lstStyle/>
                    <a:p>
                      <a:endParaRPr lang="en-US" sz="1200" dirty="0"/>
                    </a:p>
                  </a:txBody>
                  <a:tcPr/>
                </a:tc>
                <a:extLst>
                  <a:ext uri="{0D108BD9-81ED-4DB2-BD59-A6C34878D82A}">
                    <a16:rowId xmlns:a16="http://schemas.microsoft.com/office/drawing/2014/main" val="2528878759"/>
                  </a:ext>
                </a:extLst>
              </a:tr>
              <a:tr h="111355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1200" dirty="0">
                          <a:solidFill>
                            <a:schemeClr val="dk1"/>
                          </a:solidFill>
                          <a:effectLst/>
                          <a:latin typeface="+mn-lt"/>
                          <a:ea typeface="+mn-ea"/>
                          <a:cs typeface="+mn-cs"/>
                        </a:rPr>
                        <a:t>Whether you’re enjoying the great outdoors, celebrating a special occasion with loved ones, or simply relaxing in your backyard, there are so many beautiful things to experience this summer. Hearing well allows you to be fully present for all of life’s moments. Call us today to schedule your free hearing consultation!</a:t>
                      </a:r>
                    </a:p>
                    <a:p>
                      <a:endParaRPr lang="en-US" sz="1100" kern="1200" dirty="0">
                        <a:solidFill>
                          <a:schemeClr val="dk1"/>
                        </a:solidFill>
                        <a:effectLst/>
                        <a:latin typeface="+mn-lt"/>
                        <a:ea typeface="+mn-ea"/>
                        <a:cs typeface="+mn-cs"/>
                      </a:endParaRPr>
                    </a:p>
                    <a:p>
                      <a:endParaRPr lang="en-US" sz="1100" kern="1200" dirty="0">
                        <a:solidFill>
                          <a:schemeClr val="dk1"/>
                        </a:solidFill>
                        <a:effectLst/>
                        <a:latin typeface="+mn-lt"/>
                        <a:ea typeface="+mn-ea"/>
                        <a:cs typeface="+mn-cs"/>
                      </a:endParaRPr>
                    </a:p>
                    <a:p>
                      <a:endParaRPr lang="en-US" sz="1100" dirty="0"/>
                    </a:p>
                  </a:txBody>
                  <a:tcPr/>
                </a:tc>
                <a:tc>
                  <a:txBody>
                    <a:bodyPr/>
                    <a:lstStyle/>
                    <a:p>
                      <a:endParaRPr lang="en-US" sz="1200" dirty="0"/>
                    </a:p>
                  </a:txBody>
                  <a:tcPr/>
                </a:tc>
                <a:extLst>
                  <a:ext uri="{0D108BD9-81ED-4DB2-BD59-A6C34878D82A}">
                    <a16:rowId xmlns:a16="http://schemas.microsoft.com/office/drawing/2014/main" val="3309737210"/>
                  </a:ext>
                </a:extLst>
              </a:tr>
              <a:tr h="1085492">
                <a:tc>
                  <a:txBody>
                    <a:bodyPr/>
                    <a:lstStyle/>
                    <a:p>
                      <a:r>
                        <a:rPr lang="en-US" sz="1100" kern="1200" dirty="0">
                          <a:solidFill>
                            <a:schemeClr val="dk1"/>
                          </a:solidFill>
                          <a:effectLst/>
                          <a:latin typeface="+mn-lt"/>
                          <a:ea typeface="+mn-ea"/>
                          <a:cs typeface="+mn-cs"/>
                        </a:rPr>
                        <a:t>Hearing well helps you in keep touch with the beautiful world around you. Let us continue to help you stay connected to all the beautiful sounds that summer has to offer! Get your hearing tested, call today!</a:t>
                      </a:r>
                    </a:p>
                    <a:p>
                      <a:endParaRPr lang="en-US" sz="1100" dirty="0"/>
                    </a:p>
                  </a:txBody>
                  <a:tcPr/>
                </a:tc>
                <a:tc>
                  <a:txBody>
                    <a:bodyPr/>
                    <a:lstStyle/>
                    <a:p>
                      <a:endParaRPr lang="en-US" sz="1200" dirty="0"/>
                    </a:p>
                  </a:txBody>
                  <a:tcPr/>
                </a:tc>
                <a:extLst>
                  <a:ext uri="{0D108BD9-81ED-4DB2-BD59-A6C34878D82A}">
                    <a16:rowId xmlns:a16="http://schemas.microsoft.com/office/drawing/2014/main" val="2429545868"/>
                  </a:ext>
                </a:extLst>
              </a:tr>
              <a:tr h="1085492">
                <a:tc>
                  <a:txBody>
                    <a:bodyPr/>
                    <a:lstStyle/>
                    <a:p>
                      <a:r>
                        <a:rPr lang="en-US" sz="1100" dirty="0"/>
                        <a:t>Don’t let your hearing hold you back… Stay active this summer! Call us today to schedule your free hearing consultation!</a:t>
                      </a:r>
                    </a:p>
                    <a:p>
                      <a:endParaRPr lang="en-US" sz="1100" dirty="0"/>
                    </a:p>
                    <a:p>
                      <a:endParaRPr lang="en-US" sz="1100" dirty="0"/>
                    </a:p>
                    <a:p>
                      <a:endParaRPr lang="en-US" sz="1100" dirty="0"/>
                    </a:p>
                  </a:txBody>
                  <a:tcPr/>
                </a:tc>
                <a:tc>
                  <a:txBody>
                    <a:bodyPr/>
                    <a:lstStyle/>
                    <a:p>
                      <a:endParaRPr lang="en-US" sz="1200" dirty="0"/>
                    </a:p>
                  </a:txBody>
                  <a:tcPr/>
                </a:tc>
                <a:extLst>
                  <a:ext uri="{0D108BD9-81ED-4DB2-BD59-A6C34878D82A}">
                    <a16:rowId xmlns:a16="http://schemas.microsoft.com/office/drawing/2014/main" val="1066213313"/>
                  </a:ext>
                </a:extLst>
              </a:tr>
            </a:tbl>
          </a:graphicData>
        </a:graphic>
      </p:graphicFrame>
      <p:sp>
        <p:nvSpPr>
          <p:cNvPr id="5" name="Slide Number Placeholder 4">
            <a:extLst>
              <a:ext uri="{FF2B5EF4-FFF2-40B4-BE49-F238E27FC236}">
                <a16:creationId xmlns:a16="http://schemas.microsoft.com/office/drawing/2014/main" id="{59B69E27-3E4A-4DD0-9496-260B4B05B329}"/>
              </a:ext>
            </a:extLst>
          </p:cNvPr>
          <p:cNvSpPr>
            <a:spLocks noGrp="1"/>
          </p:cNvSpPr>
          <p:nvPr>
            <p:ph type="sldNum" sz="quarter" idx="4"/>
          </p:nvPr>
        </p:nvSpPr>
        <p:spPr>
          <a:xfrm>
            <a:off x="541527" y="6381749"/>
            <a:ext cx="216355" cy="152401"/>
          </a:xfrm>
          <a:prstGeom prst="rect">
            <a:avLst/>
          </a:prstGeom>
        </p:spPr>
        <p:txBody>
          <a:bodyPr vert="horz" lIns="0" tIns="0" rIns="0" bIns="0" rtlCol="0" anchor="t" anchorCtr="0"/>
          <a:lstStyle>
            <a:defPPr>
              <a:defRPr lang="en-US"/>
            </a:defPPr>
            <a:lvl1pPr marL="0" algn="l" defTabSz="457200" rtl="0" eaLnBrk="1" latinLnBrk="0" hangingPunct="1">
              <a:defRPr sz="800" kern="1200">
                <a:solidFill>
                  <a:schemeClr val="accent3"/>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AE328127-08F8-47EE-8464-9053AE567DEE}" type="slidenum">
              <a:rPr lang="en-GB" smtClean="0"/>
              <a:pPr/>
              <a:t>1</a:t>
            </a:fld>
            <a:endParaRPr lang="en-GB" noProof="0"/>
          </a:p>
        </p:txBody>
      </p:sp>
      <p:pic>
        <p:nvPicPr>
          <p:cNvPr id="4" name="Picture 3">
            <a:extLst>
              <a:ext uri="{FF2B5EF4-FFF2-40B4-BE49-F238E27FC236}">
                <a16:creationId xmlns:a16="http://schemas.microsoft.com/office/drawing/2014/main" id="{D22B2D41-B806-4639-AD17-7ECAA058FBD1}"/>
              </a:ext>
            </a:extLst>
          </p:cNvPr>
          <p:cNvPicPr>
            <a:picLocks noChangeAspect="1"/>
          </p:cNvPicPr>
          <p:nvPr/>
        </p:nvPicPr>
        <p:blipFill>
          <a:blip r:embed="rId2"/>
          <a:stretch>
            <a:fillRect/>
          </a:stretch>
        </p:blipFill>
        <p:spPr>
          <a:xfrm>
            <a:off x="8709582" y="1333850"/>
            <a:ext cx="1097235" cy="919810"/>
          </a:xfrm>
          <a:prstGeom prst="rect">
            <a:avLst/>
          </a:prstGeom>
        </p:spPr>
      </p:pic>
      <p:pic>
        <p:nvPicPr>
          <p:cNvPr id="6" name="Picture 5">
            <a:extLst>
              <a:ext uri="{FF2B5EF4-FFF2-40B4-BE49-F238E27FC236}">
                <a16:creationId xmlns:a16="http://schemas.microsoft.com/office/drawing/2014/main" id="{C9AAE01D-0E51-4B9D-8222-B5577DFE84B9}"/>
              </a:ext>
            </a:extLst>
          </p:cNvPr>
          <p:cNvPicPr>
            <a:picLocks noChangeAspect="1"/>
          </p:cNvPicPr>
          <p:nvPr/>
        </p:nvPicPr>
        <p:blipFill>
          <a:blip r:embed="rId3"/>
          <a:stretch>
            <a:fillRect/>
          </a:stretch>
        </p:blipFill>
        <p:spPr>
          <a:xfrm>
            <a:off x="8689557" y="2407895"/>
            <a:ext cx="1097235" cy="919810"/>
          </a:xfrm>
          <a:prstGeom prst="rect">
            <a:avLst/>
          </a:prstGeom>
        </p:spPr>
      </p:pic>
      <p:pic>
        <p:nvPicPr>
          <p:cNvPr id="8" name="Picture 7">
            <a:extLst>
              <a:ext uri="{FF2B5EF4-FFF2-40B4-BE49-F238E27FC236}">
                <a16:creationId xmlns:a16="http://schemas.microsoft.com/office/drawing/2014/main" id="{276835FE-25D2-45FB-A1EC-E89F38FF741F}"/>
              </a:ext>
            </a:extLst>
          </p:cNvPr>
          <p:cNvPicPr>
            <a:picLocks noChangeAspect="1"/>
          </p:cNvPicPr>
          <p:nvPr/>
        </p:nvPicPr>
        <p:blipFill>
          <a:blip r:embed="rId4"/>
          <a:stretch>
            <a:fillRect/>
          </a:stretch>
        </p:blipFill>
        <p:spPr>
          <a:xfrm>
            <a:off x="8709582" y="3511141"/>
            <a:ext cx="1097235" cy="919810"/>
          </a:xfrm>
          <a:prstGeom prst="rect">
            <a:avLst/>
          </a:prstGeom>
        </p:spPr>
      </p:pic>
      <p:pic>
        <p:nvPicPr>
          <p:cNvPr id="9" name="Picture 8">
            <a:extLst>
              <a:ext uri="{FF2B5EF4-FFF2-40B4-BE49-F238E27FC236}">
                <a16:creationId xmlns:a16="http://schemas.microsoft.com/office/drawing/2014/main" id="{01B68E7D-836B-4BE2-B42B-4831996B0DD9}"/>
              </a:ext>
            </a:extLst>
          </p:cNvPr>
          <p:cNvPicPr>
            <a:picLocks noChangeAspect="1"/>
          </p:cNvPicPr>
          <p:nvPr/>
        </p:nvPicPr>
        <p:blipFill>
          <a:blip r:embed="rId5"/>
          <a:stretch>
            <a:fillRect/>
          </a:stretch>
        </p:blipFill>
        <p:spPr>
          <a:xfrm>
            <a:off x="8709582" y="4671447"/>
            <a:ext cx="1097235" cy="919810"/>
          </a:xfrm>
          <a:prstGeom prst="rect">
            <a:avLst/>
          </a:prstGeom>
        </p:spPr>
      </p:pic>
      <p:pic>
        <p:nvPicPr>
          <p:cNvPr id="10" name="Picture 9">
            <a:extLst>
              <a:ext uri="{FF2B5EF4-FFF2-40B4-BE49-F238E27FC236}">
                <a16:creationId xmlns:a16="http://schemas.microsoft.com/office/drawing/2014/main" id="{2A84DA9D-8816-4EFA-8EF7-2110C006D9A7}"/>
              </a:ext>
            </a:extLst>
          </p:cNvPr>
          <p:cNvPicPr>
            <a:picLocks noChangeAspect="1"/>
          </p:cNvPicPr>
          <p:nvPr/>
        </p:nvPicPr>
        <p:blipFill>
          <a:blip r:embed="rId6"/>
          <a:stretch>
            <a:fillRect/>
          </a:stretch>
        </p:blipFill>
        <p:spPr>
          <a:xfrm>
            <a:off x="8689556" y="5690540"/>
            <a:ext cx="1097235" cy="919810"/>
          </a:xfrm>
          <a:prstGeom prst="rect">
            <a:avLst/>
          </a:prstGeom>
        </p:spPr>
      </p:pic>
    </p:spTree>
    <p:extLst>
      <p:ext uri="{BB962C8B-B14F-4D97-AF65-F5344CB8AC3E}">
        <p14:creationId xmlns:p14="http://schemas.microsoft.com/office/powerpoint/2010/main" val="15870019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207CC9-949D-4BD5-ACC4-0009E1590C3C}"/>
              </a:ext>
            </a:extLst>
          </p:cNvPr>
          <p:cNvSpPr>
            <a:spLocks noGrp="1"/>
          </p:cNvSpPr>
          <p:nvPr>
            <p:ph type="title"/>
          </p:nvPr>
        </p:nvSpPr>
        <p:spPr>
          <a:xfrm>
            <a:off x="533400" y="316228"/>
            <a:ext cx="9273418" cy="1162119"/>
          </a:xfrm>
        </p:spPr>
        <p:txBody>
          <a:bodyPr/>
          <a:lstStyle/>
          <a:p>
            <a:r>
              <a:rPr lang="en-US" dirty="0"/>
              <a:t>Social: Summer Posts</a:t>
            </a:r>
            <a:br>
              <a:rPr lang="en-US" dirty="0"/>
            </a:br>
            <a:r>
              <a:rPr lang="en-US" sz="1200" dirty="0"/>
              <a:t>Link</a:t>
            </a:r>
            <a:r>
              <a:rPr lang="en-US" sz="1200" b="1" dirty="0">
                <a:solidFill>
                  <a:srgbClr val="92D050"/>
                </a:solidFill>
              </a:rPr>
              <a:t>:</a:t>
            </a:r>
            <a:br>
              <a:rPr lang="en-US" sz="1200" b="1" dirty="0">
                <a:solidFill>
                  <a:schemeClr val="tx1"/>
                </a:solidFill>
              </a:rPr>
            </a:br>
            <a:endParaRPr lang="en-US" sz="1200" b="1" dirty="0">
              <a:solidFill>
                <a:schemeClr val="tx1"/>
              </a:solidFill>
            </a:endParaRPr>
          </a:p>
        </p:txBody>
      </p:sp>
      <p:graphicFrame>
        <p:nvGraphicFramePr>
          <p:cNvPr id="7" name="Content Placeholder 6">
            <a:extLst>
              <a:ext uri="{FF2B5EF4-FFF2-40B4-BE49-F238E27FC236}">
                <a16:creationId xmlns:a16="http://schemas.microsoft.com/office/drawing/2014/main" id="{3CB53BD7-AD81-403B-8B68-EE5779701CA9}"/>
              </a:ext>
            </a:extLst>
          </p:cNvPr>
          <p:cNvGraphicFramePr>
            <a:graphicFrameLocks noGrp="1"/>
          </p:cNvGraphicFramePr>
          <p:nvPr>
            <p:ph idx="1"/>
            <p:extLst>
              <p:ext uri="{D42A27DB-BD31-4B8C-83A1-F6EECF244321}">
                <p14:modId xmlns:p14="http://schemas.microsoft.com/office/powerpoint/2010/main" val="3895853961"/>
              </p:ext>
            </p:extLst>
          </p:nvPr>
        </p:nvGraphicFramePr>
        <p:xfrm>
          <a:off x="533400" y="901879"/>
          <a:ext cx="10305438" cy="5704868"/>
        </p:xfrm>
        <a:graphic>
          <a:graphicData uri="http://schemas.openxmlformats.org/drawingml/2006/table">
            <a:tbl>
              <a:tblPr firstRow="1" bandRow="1">
                <a:tableStyleId>{5C22544A-7EE6-4342-B048-85BDC9FD1C3A}</a:tableStyleId>
              </a:tblPr>
              <a:tblGrid>
                <a:gridCol w="7134400">
                  <a:extLst>
                    <a:ext uri="{9D8B030D-6E8A-4147-A177-3AD203B41FA5}">
                      <a16:colId xmlns:a16="http://schemas.microsoft.com/office/drawing/2014/main" val="615548958"/>
                    </a:ext>
                  </a:extLst>
                </a:gridCol>
                <a:gridCol w="3171038">
                  <a:extLst>
                    <a:ext uri="{9D8B030D-6E8A-4147-A177-3AD203B41FA5}">
                      <a16:colId xmlns:a16="http://schemas.microsoft.com/office/drawing/2014/main" val="311694449"/>
                    </a:ext>
                  </a:extLst>
                </a:gridCol>
              </a:tblGrid>
              <a:tr h="361494">
                <a:tc>
                  <a:txBody>
                    <a:bodyPr/>
                    <a:lstStyle/>
                    <a:p>
                      <a:r>
                        <a:rPr lang="sv-SE" dirty="0"/>
                        <a:t>Copy</a:t>
                      </a:r>
                    </a:p>
                  </a:txBody>
                  <a:tcPr/>
                </a:tc>
                <a:tc>
                  <a:txBody>
                    <a:bodyPr/>
                    <a:lstStyle/>
                    <a:p>
                      <a:r>
                        <a:rPr lang="sv-SE" dirty="0"/>
                        <a:t>Image</a:t>
                      </a:r>
                    </a:p>
                  </a:txBody>
                  <a:tcPr/>
                </a:tc>
                <a:extLst>
                  <a:ext uri="{0D108BD9-81ED-4DB2-BD59-A6C34878D82A}">
                    <a16:rowId xmlns:a16="http://schemas.microsoft.com/office/drawing/2014/main" val="933172613"/>
                  </a:ext>
                </a:extLst>
              </a:tr>
              <a:tr h="1005296">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1200" dirty="0">
                          <a:solidFill>
                            <a:schemeClr val="dk1"/>
                          </a:solidFill>
                          <a:effectLst/>
                          <a:latin typeface="+mn-lt"/>
                          <a:ea typeface="+mn-ea"/>
                          <a:cs typeface="+mn-cs"/>
                        </a:rPr>
                        <a:t>The 4</a:t>
                      </a:r>
                      <a:r>
                        <a:rPr lang="en-US" sz="1100" kern="1200" baseline="30000" dirty="0">
                          <a:solidFill>
                            <a:schemeClr val="dk1"/>
                          </a:solidFill>
                          <a:effectLst/>
                          <a:latin typeface="+mn-lt"/>
                          <a:ea typeface="+mn-ea"/>
                          <a:cs typeface="+mn-cs"/>
                        </a:rPr>
                        <a:t>th</a:t>
                      </a:r>
                      <a:r>
                        <a:rPr lang="en-US" sz="1100" kern="1200" dirty="0">
                          <a:solidFill>
                            <a:schemeClr val="dk1"/>
                          </a:solidFill>
                          <a:effectLst/>
                          <a:latin typeface="+mn-lt"/>
                          <a:ea typeface="+mn-ea"/>
                          <a:cs typeface="+mn-cs"/>
                        </a:rPr>
                        <a:t> of July can be a great time to spend with family and friends, but it’s also a time where our hearing care professionals treat many hearing loss issues. Call today to schedule a free hearing consultation and learn how you can protect your hearing this 4th of July. </a:t>
                      </a:r>
                    </a:p>
                  </a:txBody>
                  <a:tcPr/>
                </a:tc>
                <a:tc>
                  <a:txBody>
                    <a:bodyPr/>
                    <a:lstStyle/>
                    <a:p>
                      <a:endParaRPr lang="en-US" sz="1200" dirty="0"/>
                    </a:p>
                  </a:txBody>
                  <a:tcPr/>
                </a:tc>
                <a:extLst>
                  <a:ext uri="{0D108BD9-81ED-4DB2-BD59-A6C34878D82A}">
                    <a16:rowId xmlns:a16="http://schemas.microsoft.com/office/drawing/2014/main" val="228041727"/>
                  </a:ext>
                </a:extLst>
              </a:tr>
              <a:tr h="90621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1200" dirty="0">
                          <a:solidFill>
                            <a:schemeClr val="dk1"/>
                          </a:solidFill>
                          <a:effectLst/>
                          <a:latin typeface="+mn-lt"/>
                          <a:ea typeface="+mn-ea"/>
                          <a:cs typeface="+mn-cs"/>
                        </a:rPr>
                        <a:t>Kick back and enjoy yourself this summer knowing that you're hearing well. Call us and schedule your free hearing consultation today!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kern="1200" dirty="0">
                        <a:solidFill>
                          <a:schemeClr val="dk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kern="1200" dirty="0">
                        <a:solidFill>
                          <a:schemeClr val="dk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kern="1200" dirty="0">
                        <a:solidFill>
                          <a:schemeClr val="dk1"/>
                        </a:solidFill>
                        <a:effectLst/>
                        <a:latin typeface="+mn-lt"/>
                        <a:ea typeface="+mn-ea"/>
                        <a:cs typeface="+mn-cs"/>
                      </a:endParaRPr>
                    </a:p>
                    <a:p>
                      <a:endParaRPr lang="en-US" sz="1100" dirty="0"/>
                    </a:p>
                  </a:txBody>
                  <a:tcPr/>
                </a:tc>
                <a:tc>
                  <a:txBody>
                    <a:bodyPr/>
                    <a:lstStyle/>
                    <a:p>
                      <a:endParaRPr lang="en-US" sz="1200" dirty="0"/>
                    </a:p>
                  </a:txBody>
                  <a:tcPr/>
                </a:tc>
                <a:extLst>
                  <a:ext uri="{0D108BD9-81ED-4DB2-BD59-A6C34878D82A}">
                    <a16:rowId xmlns:a16="http://schemas.microsoft.com/office/drawing/2014/main" val="2528878759"/>
                  </a:ext>
                </a:extLst>
              </a:tr>
              <a:tr h="1069626">
                <a:tc>
                  <a:txBody>
                    <a:bodyPr/>
                    <a:lstStyle/>
                    <a:p>
                      <a:r>
                        <a:rPr lang="en-US" sz="1100" kern="1200" dirty="0">
                          <a:solidFill>
                            <a:schemeClr val="dk1"/>
                          </a:solidFill>
                          <a:effectLst/>
                          <a:latin typeface="+mn-lt"/>
                          <a:ea typeface="+mn-ea"/>
                          <a:cs typeface="+mn-cs"/>
                        </a:rPr>
                        <a:t>Treating hearing loss has a positive effect on your relationships with loved ones. Improve your relationships and experience more special moments by getting your hearing tested. Call today!</a:t>
                      </a:r>
                    </a:p>
                    <a:p>
                      <a:endParaRPr lang="en-US" sz="1100" kern="1200" dirty="0">
                        <a:solidFill>
                          <a:schemeClr val="dk1"/>
                        </a:solidFill>
                        <a:effectLst/>
                        <a:latin typeface="+mn-lt"/>
                        <a:ea typeface="+mn-ea"/>
                        <a:cs typeface="+mn-cs"/>
                      </a:endParaRPr>
                    </a:p>
                    <a:p>
                      <a:endParaRPr lang="en-US" sz="1100" kern="1200" dirty="0">
                        <a:solidFill>
                          <a:schemeClr val="dk1"/>
                        </a:solidFill>
                        <a:effectLst/>
                        <a:latin typeface="+mn-lt"/>
                        <a:ea typeface="+mn-ea"/>
                        <a:cs typeface="+mn-cs"/>
                      </a:endParaRPr>
                    </a:p>
                    <a:p>
                      <a:endParaRPr lang="en-US" sz="1100" kern="1200" dirty="0">
                        <a:solidFill>
                          <a:schemeClr val="dk1"/>
                        </a:solidFill>
                        <a:effectLst/>
                        <a:latin typeface="+mn-lt"/>
                        <a:ea typeface="+mn-ea"/>
                        <a:cs typeface="+mn-cs"/>
                      </a:endParaRPr>
                    </a:p>
                    <a:p>
                      <a:endParaRPr lang="en-US" sz="1100" dirty="0"/>
                    </a:p>
                  </a:txBody>
                  <a:tcPr/>
                </a:tc>
                <a:tc>
                  <a:txBody>
                    <a:bodyPr/>
                    <a:lstStyle/>
                    <a:p>
                      <a:endParaRPr lang="en-US" sz="1200" dirty="0"/>
                    </a:p>
                  </a:txBody>
                  <a:tcPr/>
                </a:tc>
                <a:extLst>
                  <a:ext uri="{0D108BD9-81ED-4DB2-BD59-A6C34878D82A}">
                    <a16:rowId xmlns:a16="http://schemas.microsoft.com/office/drawing/2014/main" val="3309737210"/>
                  </a:ext>
                </a:extLst>
              </a:tr>
              <a:tr h="1069626">
                <a:tc>
                  <a:txBody>
                    <a:bodyPr/>
                    <a:lstStyle/>
                    <a:p>
                      <a:r>
                        <a:rPr lang="en-US" sz="1100" kern="1200" dirty="0">
                          <a:solidFill>
                            <a:schemeClr val="dk1"/>
                          </a:solidFill>
                          <a:effectLst/>
                          <a:latin typeface="+mn-lt"/>
                          <a:ea typeface="+mn-ea"/>
                          <a:cs typeface="+mn-cs"/>
                        </a:rPr>
                        <a:t>Hearing well is the key to living well as it allows us to connect with loved ones and fully engage with those around us. Call us and schedule a free hearing consultation today! </a:t>
                      </a:r>
                    </a:p>
                    <a:p>
                      <a:endParaRPr lang="en-US" sz="1100" kern="1200" dirty="0">
                        <a:solidFill>
                          <a:schemeClr val="dk1"/>
                        </a:solidFill>
                        <a:effectLst/>
                        <a:latin typeface="+mn-lt"/>
                        <a:ea typeface="+mn-ea"/>
                        <a:cs typeface="+mn-cs"/>
                      </a:endParaRPr>
                    </a:p>
                    <a:p>
                      <a:endParaRPr lang="en-US" sz="1100" kern="1200" dirty="0">
                        <a:solidFill>
                          <a:schemeClr val="dk1"/>
                        </a:solidFill>
                        <a:effectLst/>
                        <a:latin typeface="+mn-lt"/>
                        <a:ea typeface="+mn-ea"/>
                        <a:cs typeface="+mn-cs"/>
                      </a:endParaRPr>
                    </a:p>
                    <a:p>
                      <a:endParaRPr lang="en-US" sz="1100" dirty="0"/>
                    </a:p>
                  </a:txBody>
                  <a:tcPr/>
                </a:tc>
                <a:tc>
                  <a:txBody>
                    <a:bodyPr/>
                    <a:lstStyle/>
                    <a:p>
                      <a:endParaRPr lang="en-US" sz="1200" dirty="0"/>
                    </a:p>
                  </a:txBody>
                  <a:tcPr/>
                </a:tc>
                <a:extLst>
                  <a:ext uri="{0D108BD9-81ED-4DB2-BD59-A6C34878D82A}">
                    <a16:rowId xmlns:a16="http://schemas.microsoft.com/office/drawing/2014/main" val="2429545868"/>
                  </a:ext>
                </a:extLst>
              </a:tr>
              <a:tr h="1069626">
                <a:tc>
                  <a:txBody>
                    <a:bodyPr/>
                    <a:lstStyle/>
                    <a:p>
                      <a:r>
                        <a:rPr lang="en-US" sz="1100" dirty="0"/>
                        <a:t>Whether it’s the sounds of birds chirping, the trees blowing in the wind, or children laughing as they play outside, don’t miss out on the beautiful sounds of summer. Schedule a free hearing consultation today! </a:t>
                      </a:r>
                    </a:p>
                    <a:p>
                      <a:endParaRPr lang="en-US" sz="1100" dirty="0"/>
                    </a:p>
                    <a:p>
                      <a:endParaRPr lang="en-US" sz="1100" dirty="0"/>
                    </a:p>
                  </a:txBody>
                  <a:tcPr/>
                </a:tc>
                <a:tc>
                  <a:txBody>
                    <a:bodyPr/>
                    <a:lstStyle/>
                    <a:p>
                      <a:endParaRPr lang="en-US" sz="1200" dirty="0"/>
                    </a:p>
                  </a:txBody>
                  <a:tcPr/>
                </a:tc>
                <a:extLst>
                  <a:ext uri="{0D108BD9-81ED-4DB2-BD59-A6C34878D82A}">
                    <a16:rowId xmlns:a16="http://schemas.microsoft.com/office/drawing/2014/main" val="1066213313"/>
                  </a:ext>
                </a:extLst>
              </a:tr>
            </a:tbl>
          </a:graphicData>
        </a:graphic>
      </p:graphicFrame>
      <p:sp>
        <p:nvSpPr>
          <p:cNvPr id="5" name="Slide Number Placeholder 4">
            <a:extLst>
              <a:ext uri="{FF2B5EF4-FFF2-40B4-BE49-F238E27FC236}">
                <a16:creationId xmlns:a16="http://schemas.microsoft.com/office/drawing/2014/main" id="{59B69E27-3E4A-4DD0-9496-260B4B05B329}"/>
              </a:ext>
            </a:extLst>
          </p:cNvPr>
          <p:cNvSpPr>
            <a:spLocks noGrp="1"/>
          </p:cNvSpPr>
          <p:nvPr>
            <p:ph type="sldNum" sz="quarter" idx="4"/>
          </p:nvPr>
        </p:nvSpPr>
        <p:spPr>
          <a:xfrm>
            <a:off x="541527" y="6381749"/>
            <a:ext cx="216355" cy="152401"/>
          </a:xfrm>
          <a:prstGeom prst="rect">
            <a:avLst/>
          </a:prstGeom>
        </p:spPr>
        <p:txBody>
          <a:bodyPr vert="horz" lIns="0" tIns="0" rIns="0" bIns="0" rtlCol="0" anchor="t" anchorCtr="0"/>
          <a:lstStyle>
            <a:defPPr>
              <a:defRPr lang="en-US"/>
            </a:defPPr>
            <a:lvl1pPr marL="0" algn="l" defTabSz="457200" rtl="0" eaLnBrk="1" latinLnBrk="0" hangingPunct="1">
              <a:defRPr sz="800" kern="1200">
                <a:solidFill>
                  <a:schemeClr val="accent3"/>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AE328127-08F8-47EE-8464-9053AE567DEE}" type="slidenum">
              <a:rPr lang="en-GB" smtClean="0"/>
              <a:pPr/>
              <a:t>2</a:t>
            </a:fld>
            <a:endParaRPr lang="en-GB" noProof="0"/>
          </a:p>
        </p:txBody>
      </p:sp>
      <p:pic>
        <p:nvPicPr>
          <p:cNvPr id="3" name="Picture 2">
            <a:extLst>
              <a:ext uri="{FF2B5EF4-FFF2-40B4-BE49-F238E27FC236}">
                <a16:creationId xmlns:a16="http://schemas.microsoft.com/office/drawing/2014/main" id="{83E7E959-3068-4252-8699-B9BDCFB292EE}"/>
              </a:ext>
            </a:extLst>
          </p:cNvPr>
          <p:cNvPicPr>
            <a:picLocks noChangeAspect="1"/>
          </p:cNvPicPr>
          <p:nvPr/>
        </p:nvPicPr>
        <p:blipFill>
          <a:blip r:embed="rId2"/>
          <a:stretch>
            <a:fillRect/>
          </a:stretch>
        </p:blipFill>
        <p:spPr>
          <a:xfrm>
            <a:off x="8650052" y="1306307"/>
            <a:ext cx="1005764" cy="843130"/>
          </a:xfrm>
          <a:prstGeom prst="rect">
            <a:avLst/>
          </a:prstGeom>
        </p:spPr>
      </p:pic>
      <p:pic>
        <p:nvPicPr>
          <p:cNvPr id="4" name="Picture 3">
            <a:extLst>
              <a:ext uri="{FF2B5EF4-FFF2-40B4-BE49-F238E27FC236}">
                <a16:creationId xmlns:a16="http://schemas.microsoft.com/office/drawing/2014/main" id="{2FB339EF-6E83-45EB-8000-E4C9C3731E87}"/>
              </a:ext>
            </a:extLst>
          </p:cNvPr>
          <p:cNvPicPr>
            <a:picLocks noChangeAspect="1"/>
          </p:cNvPicPr>
          <p:nvPr/>
        </p:nvPicPr>
        <p:blipFill>
          <a:blip r:embed="rId3"/>
          <a:stretch>
            <a:fillRect/>
          </a:stretch>
        </p:blipFill>
        <p:spPr>
          <a:xfrm>
            <a:off x="8650051" y="2398961"/>
            <a:ext cx="1005765" cy="843131"/>
          </a:xfrm>
          <a:prstGeom prst="rect">
            <a:avLst/>
          </a:prstGeom>
        </p:spPr>
      </p:pic>
      <p:pic>
        <p:nvPicPr>
          <p:cNvPr id="6" name="Picture 5">
            <a:extLst>
              <a:ext uri="{FF2B5EF4-FFF2-40B4-BE49-F238E27FC236}">
                <a16:creationId xmlns:a16="http://schemas.microsoft.com/office/drawing/2014/main" id="{507C66F7-FEAB-4DF9-AD5C-FC36F9B970E8}"/>
              </a:ext>
            </a:extLst>
          </p:cNvPr>
          <p:cNvPicPr>
            <a:picLocks noChangeAspect="1"/>
          </p:cNvPicPr>
          <p:nvPr/>
        </p:nvPicPr>
        <p:blipFill>
          <a:blip r:embed="rId4"/>
          <a:stretch>
            <a:fillRect/>
          </a:stretch>
        </p:blipFill>
        <p:spPr>
          <a:xfrm>
            <a:off x="8650051" y="3516591"/>
            <a:ext cx="1005765" cy="843131"/>
          </a:xfrm>
          <a:prstGeom prst="rect">
            <a:avLst/>
          </a:prstGeom>
        </p:spPr>
      </p:pic>
      <p:pic>
        <p:nvPicPr>
          <p:cNvPr id="8" name="Picture 7">
            <a:extLst>
              <a:ext uri="{FF2B5EF4-FFF2-40B4-BE49-F238E27FC236}">
                <a16:creationId xmlns:a16="http://schemas.microsoft.com/office/drawing/2014/main" id="{39D8A555-EF48-4112-B78B-83EE959B109A}"/>
              </a:ext>
            </a:extLst>
          </p:cNvPr>
          <p:cNvPicPr>
            <a:picLocks noChangeAspect="1"/>
          </p:cNvPicPr>
          <p:nvPr/>
        </p:nvPicPr>
        <p:blipFill>
          <a:blip r:embed="rId5"/>
          <a:stretch>
            <a:fillRect/>
          </a:stretch>
        </p:blipFill>
        <p:spPr>
          <a:xfrm>
            <a:off x="8720706" y="4634222"/>
            <a:ext cx="1005765" cy="843131"/>
          </a:xfrm>
          <a:prstGeom prst="rect">
            <a:avLst/>
          </a:prstGeom>
        </p:spPr>
      </p:pic>
      <p:pic>
        <p:nvPicPr>
          <p:cNvPr id="9" name="Picture 8">
            <a:extLst>
              <a:ext uri="{FF2B5EF4-FFF2-40B4-BE49-F238E27FC236}">
                <a16:creationId xmlns:a16="http://schemas.microsoft.com/office/drawing/2014/main" id="{86A18AF8-C86B-404F-9603-05CB297509DF}"/>
              </a:ext>
            </a:extLst>
          </p:cNvPr>
          <p:cNvPicPr>
            <a:picLocks noChangeAspect="1"/>
          </p:cNvPicPr>
          <p:nvPr/>
        </p:nvPicPr>
        <p:blipFill>
          <a:blip r:embed="rId6"/>
          <a:stretch>
            <a:fillRect/>
          </a:stretch>
        </p:blipFill>
        <p:spPr>
          <a:xfrm>
            <a:off x="8720706" y="5755114"/>
            <a:ext cx="1015908" cy="851633"/>
          </a:xfrm>
          <a:prstGeom prst="rect">
            <a:avLst/>
          </a:prstGeom>
        </p:spPr>
      </p:pic>
    </p:spTree>
    <p:extLst>
      <p:ext uri="{BB962C8B-B14F-4D97-AF65-F5344CB8AC3E}">
        <p14:creationId xmlns:p14="http://schemas.microsoft.com/office/powerpoint/2010/main" val="17627038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207CC9-949D-4BD5-ACC4-0009E1590C3C}"/>
              </a:ext>
            </a:extLst>
          </p:cNvPr>
          <p:cNvSpPr>
            <a:spLocks noGrp="1"/>
          </p:cNvSpPr>
          <p:nvPr>
            <p:ph type="title"/>
          </p:nvPr>
        </p:nvSpPr>
        <p:spPr>
          <a:xfrm>
            <a:off x="533400" y="316228"/>
            <a:ext cx="9273418" cy="1162119"/>
          </a:xfrm>
        </p:spPr>
        <p:txBody>
          <a:bodyPr/>
          <a:lstStyle/>
          <a:p>
            <a:r>
              <a:rPr lang="en-US" dirty="0">
                <a:solidFill>
                  <a:srgbClr val="92D050"/>
                </a:solidFill>
              </a:rPr>
              <a:t>Social: Summer Posts</a:t>
            </a:r>
            <a:br>
              <a:rPr lang="en-US" dirty="0">
                <a:solidFill>
                  <a:srgbClr val="92D050"/>
                </a:solidFill>
              </a:rPr>
            </a:br>
            <a:r>
              <a:rPr lang="en-US" sz="1200" dirty="0">
                <a:solidFill>
                  <a:srgbClr val="92D050"/>
                </a:solidFill>
              </a:rPr>
              <a:t>Link</a:t>
            </a:r>
            <a:r>
              <a:rPr lang="en-US" sz="1200" b="1" dirty="0">
                <a:solidFill>
                  <a:srgbClr val="92D050"/>
                </a:solidFill>
              </a:rPr>
              <a:t>:</a:t>
            </a:r>
            <a:br>
              <a:rPr lang="en-US" sz="1200" b="1" dirty="0">
                <a:solidFill>
                  <a:schemeClr val="tx1"/>
                </a:solidFill>
              </a:rPr>
            </a:br>
            <a:endParaRPr lang="en-US" sz="1200" b="1" dirty="0">
              <a:solidFill>
                <a:schemeClr val="tx1"/>
              </a:solidFill>
            </a:endParaRPr>
          </a:p>
        </p:txBody>
      </p:sp>
      <p:graphicFrame>
        <p:nvGraphicFramePr>
          <p:cNvPr id="7" name="Content Placeholder 6">
            <a:extLst>
              <a:ext uri="{FF2B5EF4-FFF2-40B4-BE49-F238E27FC236}">
                <a16:creationId xmlns:a16="http://schemas.microsoft.com/office/drawing/2014/main" id="{3CB53BD7-AD81-403B-8B68-EE5779701CA9}"/>
              </a:ext>
            </a:extLst>
          </p:cNvPr>
          <p:cNvGraphicFramePr>
            <a:graphicFrameLocks noGrp="1"/>
          </p:cNvGraphicFramePr>
          <p:nvPr>
            <p:ph idx="1"/>
            <p:extLst>
              <p:ext uri="{D42A27DB-BD31-4B8C-83A1-F6EECF244321}">
                <p14:modId xmlns:p14="http://schemas.microsoft.com/office/powerpoint/2010/main" val="2694423162"/>
              </p:ext>
            </p:extLst>
          </p:nvPr>
        </p:nvGraphicFramePr>
        <p:xfrm>
          <a:off x="541527" y="897287"/>
          <a:ext cx="11026891" cy="2178182"/>
        </p:xfrm>
        <a:graphic>
          <a:graphicData uri="http://schemas.openxmlformats.org/drawingml/2006/table">
            <a:tbl>
              <a:tblPr firstRow="1" bandRow="1">
                <a:tableStyleId>{5C22544A-7EE6-4342-B048-85BDC9FD1C3A}</a:tableStyleId>
              </a:tblPr>
              <a:tblGrid>
                <a:gridCol w="8194916">
                  <a:extLst>
                    <a:ext uri="{9D8B030D-6E8A-4147-A177-3AD203B41FA5}">
                      <a16:colId xmlns:a16="http://schemas.microsoft.com/office/drawing/2014/main" val="615548958"/>
                    </a:ext>
                  </a:extLst>
                </a:gridCol>
                <a:gridCol w="2831975">
                  <a:extLst>
                    <a:ext uri="{9D8B030D-6E8A-4147-A177-3AD203B41FA5}">
                      <a16:colId xmlns:a16="http://schemas.microsoft.com/office/drawing/2014/main" val="311694449"/>
                    </a:ext>
                  </a:extLst>
                </a:gridCol>
              </a:tblGrid>
              <a:tr h="361494">
                <a:tc>
                  <a:txBody>
                    <a:bodyPr/>
                    <a:lstStyle/>
                    <a:p>
                      <a:r>
                        <a:rPr lang="sv-SE" dirty="0"/>
                        <a:t>Copy</a:t>
                      </a:r>
                    </a:p>
                  </a:txBody>
                  <a:tcPr/>
                </a:tc>
                <a:tc>
                  <a:txBody>
                    <a:bodyPr/>
                    <a:lstStyle/>
                    <a:p>
                      <a:r>
                        <a:rPr lang="sv-SE" dirty="0"/>
                        <a:t>Image</a:t>
                      </a:r>
                    </a:p>
                  </a:txBody>
                  <a:tcPr/>
                </a:tc>
                <a:extLst>
                  <a:ext uri="{0D108BD9-81ED-4DB2-BD59-A6C34878D82A}">
                    <a16:rowId xmlns:a16="http://schemas.microsoft.com/office/drawing/2014/main" val="933172613"/>
                  </a:ext>
                </a:extLst>
              </a:tr>
              <a:tr h="90621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dirty="0"/>
                        <a:t>Get outdoors this summer and fully embrace time spent with loved ones- by hearing well. </a:t>
                      </a:r>
                      <a:r>
                        <a:rPr lang="en-US" sz="1100" kern="1200" dirty="0">
                          <a:solidFill>
                            <a:schemeClr val="dk1"/>
                          </a:solidFill>
                          <a:effectLst/>
                          <a:latin typeface="+mn-lt"/>
                          <a:ea typeface="+mn-ea"/>
                          <a:cs typeface="+mn-cs"/>
                        </a:rPr>
                        <a:t>Call us and schedule a free hearing consultation today! </a:t>
                      </a:r>
                    </a:p>
                    <a:p>
                      <a:endParaRPr lang="en-US" sz="1100" dirty="0"/>
                    </a:p>
                  </a:txBody>
                  <a:tcPr/>
                </a:tc>
                <a:tc>
                  <a:txBody>
                    <a:bodyPr/>
                    <a:lstStyle/>
                    <a:p>
                      <a:endParaRPr lang="en-US" sz="1200" dirty="0"/>
                    </a:p>
                  </a:txBody>
                  <a:tcPr/>
                </a:tc>
                <a:extLst>
                  <a:ext uri="{0D108BD9-81ED-4DB2-BD59-A6C34878D82A}">
                    <a16:rowId xmlns:a16="http://schemas.microsoft.com/office/drawing/2014/main" val="228041727"/>
                  </a:ext>
                </a:extLst>
              </a:tr>
              <a:tr h="90621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1200" dirty="0">
                          <a:solidFill>
                            <a:schemeClr val="dk1"/>
                          </a:solidFill>
                          <a:effectLst/>
                          <a:latin typeface="+mn-lt"/>
                          <a:ea typeface="+mn-ea"/>
                          <a:cs typeface="+mn-cs"/>
                        </a:rPr>
                        <a:t>People who hear well tend to be more active. Stay healthy this summer and get your hearing checked! Call today for a free hearing consultation.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100" kern="1200" dirty="0">
                        <a:solidFill>
                          <a:schemeClr val="dk1"/>
                        </a:solidFill>
                        <a:effectLst/>
                        <a:latin typeface="+mn-lt"/>
                        <a:ea typeface="+mn-ea"/>
                        <a:cs typeface="+mn-cs"/>
                      </a:endParaRPr>
                    </a:p>
                    <a:p>
                      <a:endParaRPr lang="en-US" sz="1100" dirty="0"/>
                    </a:p>
                  </a:txBody>
                  <a:tcPr/>
                </a:tc>
                <a:tc>
                  <a:txBody>
                    <a:bodyPr/>
                    <a:lstStyle/>
                    <a:p>
                      <a:endParaRPr lang="en-US" sz="1200" dirty="0"/>
                    </a:p>
                  </a:txBody>
                  <a:tcPr/>
                </a:tc>
                <a:extLst>
                  <a:ext uri="{0D108BD9-81ED-4DB2-BD59-A6C34878D82A}">
                    <a16:rowId xmlns:a16="http://schemas.microsoft.com/office/drawing/2014/main" val="2528878759"/>
                  </a:ext>
                </a:extLst>
              </a:tr>
            </a:tbl>
          </a:graphicData>
        </a:graphic>
      </p:graphicFrame>
      <p:sp>
        <p:nvSpPr>
          <p:cNvPr id="5" name="Slide Number Placeholder 4">
            <a:extLst>
              <a:ext uri="{FF2B5EF4-FFF2-40B4-BE49-F238E27FC236}">
                <a16:creationId xmlns:a16="http://schemas.microsoft.com/office/drawing/2014/main" id="{59B69E27-3E4A-4DD0-9496-260B4B05B329}"/>
              </a:ext>
            </a:extLst>
          </p:cNvPr>
          <p:cNvSpPr>
            <a:spLocks noGrp="1"/>
          </p:cNvSpPr>
          <p:nvPr>
            <p:ph type="sldNum" sz="quarter" idx="4"/>
          </p:nvPr>
        </p:nvSpPr>
        <p:spPr>
          <a:xfrm>
            <a:off x="541527" y="6381749"/>
            <a:ext cx="216355" cy="152401"/>
          </a:xfrm>
          <a:prstGeom prst="rect">
            <a:avLst/>
          </a:prstGeom>
        </p:spPr>
        <p:txBody>
          <a:bodyPr vert="horz" lIns="0" tIns="0" rIns="0" bIns="0" rtlCol="0" anchor="t" anchorCtr="0"/>
          <a:lstStyle>
            <a:defPPr>
              <a:defRPr lang="en-US"/>
            </a:defPPr>
            <a:lvl1pPr marL="0" algn="l" defTabSz="457200" rtl="0" eaLnBrk="1" latinLnBrk="0" hangingPunct="1">
              <a:defRPr sz="800" kern="1200">
                <a:solidFill>
                  <a:schemeClr val="accent3"/>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AE328127-08F8-47EE-8464-9053AE567DEE}" type="slidenum">
              <a:rPr lang="en-GB" smtClean="0"/>
              <a:pPr/>
              <a:t>3</a:t>
            </a:fld>
            <a:endParaRPr lang="en-GB" noProof="0"/>
          </a:p>
        </p:txBody>
      </p:sp>
      <p:pic>
        <p:nvPicPr>
          <p:cNvPr id="3" name="Picture 2">
            <a:extLst>
              <a:ext uri="{FF2B5EF4-FFF2-40B4-BE49-F238E27FC236}">
                <a16:creationId xmlns:a16="http://schemas.microsoft.com/office/drawing/2014/main" id="{1143A2B3-F686-43C7-974E-CD3E5F26455E}"/>
              </a:ext>
            </a:extLst>
          </p:cNvPr>
          <p:cNvPicPr>
            <a:picLocks noChangeAspect="1"/>
          </p:cNvPicPr>
          <p:nvPr/>
        </p:nvPicPr>
        <p:blipFill>
          <a:blip r:embed="rId2"/>
          <a:stretch>
            <a:fillRect/>
          </a:stretch>
        </p:blipFill>
        <p:spPr>
          <a:xfrm>
            <a:off x="9539285" y="1292644"/>
            <a:ext cx="1005764" cy="843130"/>
          </a:xfrm>
          <a:prstGeom prst="rect">
            <a:avLst/>
          </a:prstGeom>
        </p:spPr>
      </p:pic>
      <p:pic>
        <p:nvPicPr>
          <p:cNvPr id="4" name="Picture 3">
            <a:extLst>
              <a:ext uri="{FF2B5EF4-FFF2-40B4-BE49-F238E27FC236}">
                <a16:creationId xmlns:a16="http://schemas.microsoft.com/office/drawing/2014/main" id="{49E6C74D-0365-47A2-963C-795AB53F8E7F}"/>
              </a:ext>
            </a:extLst>
          </p:cNvPr>
          <p:cNvPicPr>
            <a:picLocks noChangeAspect="1"/>
          </p:cNvPicPr>
          <p:nvPr/>
        </p:nvPicPr>
        <p:blipFill>
          <a:blip r:embed="rId3"/>
          <a:stretch>
            <a:fillRect/>
          </a:stretch>
        </p:blipFill>
        <p:spPr>
          <a:xfrm>
            <a:off x="9539285" y="2202641"/>
            <a:ext cx="1005764" cy="843130"/>
          </a:xfrm>
          <a:prstGeom prst="rect">
            <a:avLst/>
          </a:prstGeom>
        </p:spPr>
      </p:pic>
    </p:spTree>
    <p:extLst>
      <p:ext uri="{BB962C8B-B14F-4D97-AF65-F5344CB8AC3E}">
        <p14:creationId xmlns:p14="http://schemas.microsoft.com/office/powerpoint/2010/main" val="1646572323"/>
      </p:ext>
    </p:extLst>
  </p:cSld>
  <p:clrMapOvr>
    <a:masterClrMapping/>
  </p:clrMapOvr>
</p:sld>
</file>

<file path=ppt/theme/theme1.xml><?xml version="1.0" encoding="utf-8"?>
<a:theme xmlns:a="http://schemas.openxmlformats.org/drawingml/2006/main" name="Phonak">
  <a:themeElements>
    <a:clrScheme name="Phonak Generic">
      <a:dk1>
        <a:srgbClr val="000000"/>
      </a:dk1>
      <a:lt1>
        <a:srgbClr val="FFFFFF"/>
      </a:lt1>
      <a:dk2>
        <a:srgbClr val="403F38"/>
      </a:dk2>
      <a:lt2>
        <a:srgbClr val="83837F"/>
      </a:lt2>
      <a:accent1>
        <a:srgbClr val="8BBC07"/>
      </a:accent1>
      <a:accent2>
        <a:srgbClr val="403F38"/>
      </a:accent2>
      <a:accent3>
        <a:srgbClr val="83837F"/>
      </a:accent3>
      <a:accent4>
        <a:srgbClr val="8BBC07"/>
      </a:accent4>
      <a:accent5>
        <a:srgbClr val="004466"/>
      </a:accent5>
      <a:accent6>
        <a:srgbClr val="8D2D43"/>
      </a:accent6>
      <a:hlink>
        <a:srgbClr val="000000"/>
      </a:hlink>
      <a:folHlink>
        <a:srgbClr val="000000"/>
      </a:folHlink>
    </a:clrScheme>
    <a:fontScheme name="Arial">
      <a:majorFont>
        <a:latin typeface="Arial"/>
        <a:ea typeface=""/>
        <a:cs typeface=""/>
      </a:majorFont>
      <a:minorFont>
        <a:latin typeface="Arial"/>
        <a:ea typeface=""/>
        <a:cs typeface=""/>
      </a:minorFont>
    </a:fontScheme>
    <a:fmtScheme name="Kantoorthema">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raClrSchemeLst>
    <a:extraClrScheme>
      <a:clrScheme name="Phonak Generic">
        <a:dk1>
          <a:srgbClr val="000000"/>
        </a:dk1>
        <a:lt1>
          <a:srgbClr val="FFFFFF"/>
        </a:lt1>
        <a:dk2>
          <a:srgbClr val="403F38"/>
        </a:dk2>
        <a:lt2>
          <a:srgbClr val="83837F"/>
        </a:lt2>
        <a:accent1>
          <a:srgbClr val="8BBC07"/>
        </a:accent1>
        <a:accent2>
          <a:srgbClr val="403F38"/>
        </a:accent2>
        <a:accent3>
          <a:srgbClr val="83837F"/>
        </a:accent3>
        <a:accent4>
          <a:srgbClr val="8BBC07"/>
        </a:accent4>
        <a:accent5>
          <a:srgbClr val="004466"/>
        </a:accent5>
        <a:accent6>
          <a:srgbClr val="8D2D43"/>
        </a:accent6>
        <a:hlink>
          <a:srgbClr val="000000"/>
        </a:hlink>
        <a:folHlink>
          <a:srgbClr val="000000"/>
        </a:folHlink>
      </a:clrScheme>
      <a:clrMap bg1="lt1" tx1="dk1" bg2="lt2" tx2="dk2" accent1="accent1" accent2="accent2" accent3="accent3" accent4="accent4" accent5="accent5" accent6="accent6" hlink="hlink" folHlink="folHlink"/>
    </a:extraClrScheme>
  </a:extraClrSchemeLst>
  <a:custClrLst>
    <a:custClr name="PH Green">
      <a:srgbClr val="8BBC07"/>
    </a:custClr>
    <a:custClr name="PH Graphite">
      <a:srgbClr val="403F38"/>
    </a:custClr>
    <a:custClr name="PH Light Grraphite">
      <a:srgbClr val="83837F"/>
    </a:custClr>
    <a:custClr name="Black">
      <a:srgbClr val="000000"/>
    </a:custClr>
    <a:custClr name="White">
      <a:srgbClr val="FFFFFF"/>
    </a:custClr>
    <a:custClr name="White">
      <a:srgbClr val="FFFFFF"/>
    </a:custClr>
    <a:custClr name="White">
      <a:srgbClr val="FFFFFF"/>
    </a:custClr>
    <a:custClr name="White">
      <a:srgbClr val="FFFFFF"/>
    </a:custClr>
    <a:custClr name="White">
      <a:srgbClr val="FFFFFF"/>
    </a:custClr>
    <a:custClr name="White">
      <a:srgbClr val="FFFFFF"/>
    </a:custClr>
    <a:custClr name="PH Petrol">
      <a:srgbClr val="004466"/>
    </a:custClr>
    <a:custClr name="PH Ruby">
      <a:srgbClr val="8D2D43"/>
    </a:custClr>
    <a:custClr name="White">
      <a:srgbClr val="FFFFFF"/>
    </a:custClr>
    <a:custClr name="White">
      <a:srgbClr val="FFFFFF"/>
    </a:custClr>
    <a:custClr name="White">
      <a:srgbClr val="FFFFFF"/>
    </a:custClr>
    <a:custClr name="White">
      <a:srgbClr val="FFFFFF"/>
    </a:custClr>
    <a:custClr name="White">
      <a:srgbClr val="FFFFFF"/>
    </a:custClr>
    <a:custClr name="White">
      <a:srgbClr val="FFFFFF"/>
    </a:custClr>
    <a:custClr name="White">
      <a:srgbClr val="FFFFFF"/>
    </a:custClr>
    <a:custClr name="White">
      <a:srgbClr val="FFFFFF"/>
    </a:custClr>
    <a:custClr name="PH Salmon">
      <a:srgbClr val="B57A6E"/>
    </a:custClr>
    <a:custClr name="PH Ochre">
      <a:srgbClr val="D9B47E"/>
    </a:custClr>
    <a:custClr name="PH Mint">
      <a:srgbClr val="C2C3A4"/>
    </a:custClr>
    <a:custClr name="PH Teal">
      <a:srgbClr val="9BAAAB"/>
    </a:custClr>
    <a:custClr name="White">
      <a:srgbClr val="FFFFFF"/>
    </a:custClr>
    <a:custClr name="White">
      <a:srgbClr val="FFFFFF"/>
    </a:custClr>
    <a:custClr name="White">
      <a:srgbClr val="FFFFFF"/>
    </a:custClr>
    <a:custClr name="White">
      <a:srgbClr val="FFFFFF"/>
    </a:custClr>
    <a:custClr name="White">
      <a:srgbClr val="FFFFFF"/>
    </a:custClr>
    <a:custClr name="White">
      <a:srgbClr val="FFFFFF"/>
    </a:custClr>
    <a:custClr name="Electric Green">
      <a:srgbClr val="7AE1BF"/>
    </a:custClr>
    <a:custClr name="Blue Lagoon">
      <a:srgbClr val="0093B2"/>
    </a:custClr>
    <a:custClr name="Tangerine">
      <a:srgbClr val="FC4C02"/>
    </a:custClr>
    <a:custClr name="Candy Pink">
      <a:srgbClr val="E0457B"/>
    </a:custClr>
    <a:custClr name="Lemon">
      <a:srgbClr val="E3E935"/>
    </a:custClr>
    <a:custClr name="Midnight Sparkle">
      <a:srgbClr val="2E008B"/>
    </a:custClr>
    <a:custClr name="White">
      <a:srgbClr val="FFFFFF"/>
    </a:custClr>
    <a:custClr name="White">
      <a:srgbClr val="FFFFFF"/>
    </a:custClr>
    <a:custClr name="White">
      <a:srgbClr val="FFFFFF"/>
    </a:custClr>
  </a:custClrLst>
  <a:extLst>
    <a:ext uri="{05A4C25C-085E-4340-85A3-A5531E510DB2}">
      <thm15:themeFamily xmlns:thm15="http://schemas.microsoft.com/office/thememl/2012/main" name="Roadmap to Paradise NSM Slides.potx" id="{978C19F2-3DE0-4C00-A238-422595545D46}" vid="{E472762F-2C02-49F0-8139-454BE2352803}"/>
    </a:ext>
  </a:extLst>
</a:theme>
</file>

<file path=ppt/theme/theme2.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Kantoor">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9896BB22F9E74F46BEA2EBA0C730FFAA" ma:contentTypeVersion="13" ma:contentTypeDescription="Create a new document." ma:contentTypeScope="" ma:versionID="7f0f68100d12da4c3afc509f40992680">
  <xsd:schema xmlns:xsd="http://www.w3.org/2001/XMLSchema" xmlns:xs="http://www.w3.org/2001/XMLSchema" xmlns:p="http://schemas.microsoft.com/office/2006/metadata/properties" xmlns:ns3="c6841ea0-9929-4886-97e5-b596ec288510" xmlns:ns4="a7faa4da-f401-4838-89ae-ceb1df2c3de9" targetNamespace="http://schemas.microsoft.com/office/2006/metadata/properties" ma:root="true" ma:fieldsID="1d128ac220db035eeae14d27e8a57ad0" ns3:_="" ns4:_="">
    <xsd:import namespace="c6841ea0-9929-4886-97e5-b596ec288510"/>
    <xsd:import namespace="a7faa4da-f401-4838-89ae-ceb1df2c3de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4:SharedWithUsers" minOccurs="0"/>
                <xsd:element ref="ns4:SharedWithDetails" minOccurs="0"/>
                <xsd:element ref="ns4:SharingHintHash" minOccurs="0"/>
                <xsd:element ref="ns3:MediaServiceOCR"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6841ea0-9929-4886-97e5-b596ec28851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7" nillable="true" ma:displayName="Extracted Text" ma:internalName="MediaServiceOCR" ma:readOnly="true">
      <xsd:simpleType>
        <xsd:restriction base="dms:Note">
          <xsd:maxLength value="255"/>
        </xsd:restriction>
      </xsd:simpleType>
    </xsd:element>
    <xsd:element name="MediaServiceLocation" ma:index="18" nillable="true" ma:displayName="Location" ma:internalName="MediaServiceLocation" ma:readOnly="true">
      <xsd:simpleType>
        <xsd:restriction base="dms:Text"/>
      </xsd:simpleType>
    </xsd:element>
    <xsd:element name="MediaServiceAutoKeyPoints" ma:index="19" nillable="true" ma:displayName="MediaServiceAutoKeyPoints" ma:hidden="true" ma:internalName="MediaServiceAutoKeyPoints" ma:readOnly="true">
      <xsd:simpleType>
        <xsd:restriction base="dms:Note"/>
      </xsd:simpleType>
    </xsd:element>
    <xsd:element name="MediaServiceKeyPoints" ma:index="20"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a7faa4da-f401-4838-89ae-ceb1df2c3de9" elementFormDefault="qualified">
    <xsd:import namespace="http://schemas.microsoft.com/office/2006/documentManagement/types"/>
    <xsd:import namespace="http://schemas.microsoft.com/office/infopath/2007/PartnerControls"/>
    <xsd:element name="SharedWithUsers" ma:index="14"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5" nillable="true" ma:displayName="Shared With Details" ma:internalName="SharedWithDetails" ma:readOnly="true">
      <xsd:simpleType>
        <xsd:restriction base="dms:Note">
          <xsd:maxLength value="255"/>
        </xsd:restriction>
      </xsd:simpleType>
    </xsd:element>
    <xsd:element name="SharingHintHash" ma:index="16"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52E48C4-783B-4229-858D-A6DE4014FA0E}">
  <ds:schemaRefs>
    <ds:schemaRef ds:uri="http://schemas.microsoft.com/sharepoint/v3/contenttype/forms"/>
  </ds:schemaRefs>
</ds:datastoreItem>
</file>

<file path=customXml/itemProps2.xml><?xml version="1.0" encoding="utf-8"?>
<ds:datastoreItem xmlns:ds="http://schemas.openxmlformats.org/officeDocument/2006/customXml" ds:itemID="{2280DCC0-07FE-460D-AC87-06A2A6ADE172}">
  <ds:schemaRefs>
    <ds:schemaRef ds:uri="a7faa4da-f401-4838-89ae-ceb1df2c3de9"/>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c6841ea0-9929-4886-97e5-b596ec288510"/>
    <ds:schemaRef ds:uri="http://www.w3.org/XML/1998/namespace"/>
    <ds:schemaRef ds:uri="http://purl.org/dc/dcmitype/"/>
  </ds:schemaRefs>
</ds:datastoreItem>
</file>

<file path=customXml/itemProps3.xml><?xml version="1.0" encoding="utf-8"?>
<ds:datastoreItem xmlns:ds="http://schemas.openxmlformats.org/officeDocument/2006/customXml" ds:itemID="{C072064A-3800-47B4-853A-327C16859C8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6841ea0-9929-4886-97e5-b596ec288510"/>
    <ds:schemaRef ds:uri="a7faa4da-f401-4838-89ae-ceb1df2c3de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0</TotalTime>
  <Words>453</Words>
  <Application>Microsoft Office PowerPoint</Application>
  <PresentationFormat>Widescreen</PresentationFormat>
  <Paragraphs>32</Paragraphs>
  <Slides>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vt:i4>
      </vt:variant>
    </vt:vector>
  </HeadingPairs>
  <TitlesOfParts>
    <vt:vector size="7" baseType="lpstr">
      <vt:lpstr>Arial</vt:lpstr>
      <vt:lpstr>Calibri</vt:lpstr>
      <vt:lpstr>Symbol</vt:lpstr>
      <vt:lpstr>Phonak</vt:lpstr>
      <vt:lpstr>Social: Summer Posts Link: </vt:lpstr>
      <vt:lpstr>Social: Summer Posts Link: </vt:lpstr>
      <vt:lpstr>Social: Summer Posts Link: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Ross, Alicia</dc:creator>
  <cp:lastModifiedBy>Ross, Alicia</cp:lastModifiedBy>
  <cp:revision>23</cp:revision>
  <dcterms:created xsi:type="dcterms:W3CDTF">2020-08-11T14:38:47Z</dcterms:created>
  <dcterms:modified xsi:type="dcterms:W3CDTF">2022-05-09T15:19:02Z</dcterms:modified>
</cp:coreProperties>
</file>