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426" r:id="rId5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s" id="{3737FA0A-123D-4758-8790-F3F07C9E61EF}">
          <p14:sldIdLst/>
        </p14:section>
        <p14:section name="Agenda" id="{5428D0BD-BC55-433E-8889-9B74C54F6445}">
          <p14:sldIdLst/>
        </p14:section>
        <p14:section name="Dividers" id="{789E68FD-BB08-427D-961D-12489BAE9B34}">
          <p14:sldIdLst/>
        </p14:section>
        <p14:section name="Content" id="{F2A29B0E-1470-4D41-BE1D-BA0501CDDD09}">
          <p14:sldIdLst>
            <p14:sldId id="426"/>
          </p14:sldIdLst>
        </p14:section>
        <p14:section name="Full image" id="{D11B2824-90F3-4FC1-8612-B0DB6A5FB91C}">
          <p14:sldIdLst/>
        </p14:section>
        <p14:section name="Quotes" id="{C5FAB50F-5655-4246-8FC3-2F46DEA7D11B}">
          <p14:sldIdLst/>
        </p14:section>
        <p14:section name="Bars, Charts" id="{25060A6B-BA1A-402F-8350-534CE8EB6427}">
          <p14:sldIdLst/>
        </p14:section>
        <p14:section name="Final" id="{051D81A1-E3C0-42A8-B4E5-E9141AE06893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71" d="100"/>
          <a:sy n="71" d="100"/>
        </p:scale>
        <p:origin x="2052" y="10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61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yck, Mallory" userId="0cec2bc2-636a-4a45-a801-4de63e8fcb19" providerId="ADAL" clId="{3E382E13-742F-4DE4-BA29-8F25CD7FFEC9}"/>
    <pc:docChg chg="modSld">
      <pc:chgData name="Zyck, Mallory" userId="0cec2bc2-636a-4a45-a801-4de63e8fcb19" providerId="ADAL" clId="{3E382E13-742F-4DE4-BA29-8F25CD7FFEC9}" dt="2022-08-25T20:37:12.624" v="1" actId="14100"/>
      <pc:docMkLst>
        <pc:docMk/>
      </pc:docMkLst>
      <pc:sldChg chg="modSp mod">
        <pc:chgData name="Zyck, Mallory" userId="0cec2bc2-636a-4a45-a801-4de63e8fcb19" providerId="ADAL" clId="{3E382E13-742F-4DE4-BA29-8F25CD7FFEC9}" dt="2022-08-25T20:37:12.624" v="1" actId="14100"/>
        <pc:sldMkLst>
          <pc:docMk/>
          <pc:sldMk cId="1587001924" sldId="426"/>
        </pc:sldMkLst>
        <pc:graphicFrameChg chg="modGraphic">
          <ac:chgData name="Zyck, Mallory" userId="0cec2bc2-636a-4a45-a801-4de63e8fcb19" providerId="ADAL" clId="{3E382E13-742F-4DE4-BA29-8F25CD7FFEC9}" dt="2022-08-25T20:37:12.624" v="1" actId="14100"/>
          <ac:graphicFrameMkLst>
            <pc:docMk/>
            <pc:sldMk cId="1587001924" sldId="426"/>
            <ac:graphicFrameMk id="7" creationId="{3CB53BD7-AD81-403B-8B68-EE5779701CA9}"/>
          </ac:graphicFrameMkLst>
        </pc:graphicFrameChg>
      </pc:sldChg>
    </pc:docChg>
  </pc:docChgLst>
  <pc:docChgLst>
    <pc:chgData name="Zyck, Mallory" userId="0cec2bc2-636a-4a45-a801-4de63e8fcb19" providerId="ADAL" clId="{716F1962-F525-4874-AF3A-509A3B77B9F8}"/>
    <pc:docChg chg="undo custSel delSld modSld modSection">
      <pc:chgData name="Zyck, Mallory" userId="0cec2bc2-636a-4a45-a801-4de63e8fcb19" providerId="ADAL" clId="{716F1962-F525-4874-AF3A-509A3B77B9F8}" dt="2022-03-16T13:50:23.301" v="683" actId="1076"/>
      <pc:docMkLst>
        <pc:docMk/>
      </pc:docMkLst>
      <pc:sldChg chg="addSp delSp modSp mod">
        <pc:chgData name="Zyck, Mallory" userId="0cec2bc2-636a-4a45-a801-4de63e8fcb19" providerId="ADAL" clId="{716F1962-F525-4874-AF3A-509A3B77B9F8}" dt="2022-03-16T13:50:23.301" v="683" actId="1076"/>
        <pc:sldMkLst>
          <pc:docMk/>
          <pc:sldMk cId="1587001924" sldId="426"/>
        </pc:sldMkLst>
        <pc:spChg chg="mod">
          <ac:chgData name="Zyck, Mallory" userId="0cec2bc2-636a-4a45-a801-4de63e8fcb19" providerId="ADAL" clId="{716F1962-F525-4874-AF3A-509A3B77B9F8}" dt="2022-03-15T20:18:28.255" v="619" actId="1076"/>
          <ac:spMkLst>
            <pc:docMk/>
            <pc:sldMk cId="1587001924" sldId="426"/>
            <ac:spMk id="2" creationId="{84207CC9-949D-4BD5-ACC4-0009E1590C3C}"/>
          </ac:spMkLst>
        </pc:spChg>
        <pc:spChg chg="del">
          <ac:chgData name="Zyck, Mallory" userId="0cec2bc2-636a-4a45-a801-4de63e8fcb19" providerId="ADAL" clId="{716F1962-F525-4874-AF3A-509A3B77B9F8}" dt="2022-03-15T20:18:20.899" v="618" actId="478"/>
          <ac:spMkLst>
            <pc:docMk/>
            <pc:sldMk cId="1587001924" sldId="426"/>
            <ac:spMk id="5" creationId="{59B69E27-3E4A-4DD0-9496-260B4B05B329}"/>
          </ac:spMkLst>
        </pc:spChg>
        <pc:graphicFrameChg chg="mod modGraphic">
          <ac:chgData name="Zyck, Mallory" userId="0cec2bc2-636a-4a45-a801-4de63e8fcb19" providerId="ADAL" clId="{716F1962-F525-4874-AF3A-509A3B77B9F8}" dt="2022-03-16T13:50:19.323" v="682"/>
          <ac:graphicFrameMkLst>
            <pc:docMk/>
            <pc:sldMk cId="1587001924" sldId="426"/>
            <ac:graphicFrameMk id="7" creationId="{3CB53BD7-AD81-403B-8B68-EE5779701CA9}"/>
          </ac:graphicFrameMkLst>
        </pc:graphicFrameChg>
        <pc:picChg chg="add mod">
          <ac:chgData name="Zyck, Mallory" userId="0cec2bc2-636a-4a45-a801-4de63e8fcb19" providerId="ADAL" clId="{716F1962-F525-4874-AF3A-509A3B77B9F8}" dt="2022-03-15T20:18:53.497" v="625" actId="1076"/>
          <ac:picMkLst>
            <pc:docMk/>
            <pc:sldMk cId="1587001924" sldId="426"/>
            <ac:picMk id="3" creationId="{211FF761-0028-4432-A9C7-EE71D1FCE940}"/>
          </ac:picMkLst>
        </pc:picChg>
        <pc:picChg chg="add mod">
          <ac:chgData name="Zyck, Mallory" userId="0cec2bc2-636a-4a45-a801-4de63e8fcb19" providerId="ADAL" clId="{716F1962-F525-4874-AF3A-509A3B77B9F8}" dt="2022-03-16T13:50:23.301" v="683" actId="1076"/>
          <ac:picMkLst>
            <pc:docMk/>
            <pc:sldMk cId="1587001924" sldId="426"/>
            <ac:picMk id="6" creationId="{F97453C8-5934-42E0-8E7E-37A6561D685A}"/>
          </ac:picMkLst>
        </pc:picChg>
        <pc:picChg chg="add mod">
          <ac:chgData name="Zyck, Mallory" userId="0cec2bc2-636a-4a45-a801-4de63e8fcb19" providerId="ADAL" clId="{716F1962-F525-4874-AF3A-509A3B77B9F8}" dt="2022-03-15T20:18:51.081" v="624" actId="1076"/>
          <ac:picMkLst>
            <pc:docMk/>
            <pc:sldMk cId="1587001924" sldId="426"/>
            <ac:picMk id="8" creationId="{7937E69E-0F71-4211-9439-1FA1B8170071}"/>
          </ac:picMkLst>
        </pc:picChg>
        <pc:picChg chg="add del mod">
          <ac:chgData name="Zyck, Mallory" userId="0cec2bc2-636a-4a45-a801-4de63e8fcb19" providerId="ADAL" clId="{716F1962-F525-4874-AF3A-509A3B77B9F8}" dt="2022-03-15T19:32:21.770" v="49" actId="478"/>
          <ac:picMkLst>
            <pc:docMk/>
            <pc:sldMk cId="1587001924" sldId="426"/>
            <ac:picMk id="9" creationId="{0DBE3CB4-95DA-4989-BF9F-FE3B9EDE93F8}"/>
          </ac:picMkLst>
        </pc:picChg>
        <pc:picChg chg="add mod">
          <ac:chgData name="Zyck, Mallory" userId="0cec2bc2-636a-4a45-a801-4de63e8fcb19" providerId="ADAL" clId="{716F1962-F525-4874-AF3A-509A3B77B9F8}" dt="2022-03-15T20:18:44.408" v="621" actId="1076"/>
          <ac:picMkLst>
            <pc:docMk/>
            <pc:sldMk cId="1587001924" sldId="426"/>
            <ac:picMk id="11" creationId="{2DCF52CD-52F2-4B98-895E-0A5C30F7AC91}"/>
          </ac:picMkLst>
        </pc:picChg>
        <pc:picChg chg="add mod">
          <ac:chgData name="Zyck, Mallory" userId="0cec2bc2-636a-4a45-a801-4de63e8fcb19" providerId="ADAL" clId="{716F1962-F525-4874-AF3A-509A3B77B9F8}" dt="2022-03-15T20:18:46.810" v="622" actId="1076"/>
          <ac:picMkLst>
            <pc:docMk/>
            <pc:sldMk cId="1587001924" sldId="426"/>
            <ac:picMk id="13" creationId="{8B2F7DED-2679-47F4-B356-C485C956CA7F}"/>
          </ac:picMkLst>
        </pc:picChg>
        <pc:picChg chg="add del">
          <ac:chgData name="Zyck, Mallory" userId="0cec2bc2-636a-4a45-a801-4de63e8fcb19" providerId="ADAL" clId="{716F1962-F525-4874-AF3A-509A3B77B9F8}" dt="2022-03-15T20:16:48.161" v="451"/>
          <ac:picMkLst>
            <pc:docMk/>
            <pc:sldMk cId="1587001924" sldId="426"/>
            <ac:picMk id="14" creationId="{89025A8C-F721-421E-9D1E-D9C6D16380CB}"/>
          </ac:picMkLst>
        </pc:picChg>
      </pc:sldChg>
      <pc:sldChg chg="del">
        <pc:chgData name="Zyck, Mallory" userId="0cec2bc2-636a-4a45-a801-4de63e8fcb19" providerId="ADAL" clId="{716F1962-F525-4874-AF3A-509A3B77B9F8}" dt="2022-03-15T20:14:16.262" v="253" actId="2696"/>
        <pc:sldMkLst>
          <pc:docMk/>
          <pc:sldMk cId="1762703833" sldId="427"/>
        </pc:sldMkLst>
      </pc:sldChg>
      <pc:sldChg chg="del">
        <pc:chgData name="Zyck, Mallory" userId="0cec2bc2-636a-4a45-a801-4de63e8fcb19" providerId="ADAL" clId="{716F1962-F525-4874-AF3A-509A3B77B9F8}" dt="2022-03-15T20:14:18.736" v="254" actId="2696"/>
        <pc:sldMkLst>
          <pc:docMk/>
          <pc:sldMk cId="1646572323" sldId="42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3A5576C-35AA-4CC0-908D-3E50F0DF24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2B22D1-9E48-460D-B15A-2CE8107707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D0B67-74EC-4545-AF8A-DDA5AAFA7642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FF24BC-F8B1-4485-ACCE-CE100F7BD49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D38A31-3F90-4704-BBAF-3DCD89DA261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C7BA8-1E05-463B-BCB1-282D7AD5F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550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1D677-EECA-4245-9E20-40A6A0109A75}" type="datetimeFigureOut">
              <a:rPr lang="en-GB" smtClean="0"/>
              <a:t>25/08/2022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13DB0-83B3-4016-8861-7956E113BE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629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9"/>
          <p:cNvSpPr>
            <a:spLocks noGrp="1"/>
          </p:cNvSpPr>
          <p:nvPr>
            <p:ph type="pic" sz="quarter" idx="13" hasCustomPrompt="1"/>
          </p:nvPr>
        </p:nvSpPr>
        <p:spPr>
          <a:xfrm>
            <a:off x="4" y="0"/>
            <a:ext cx="12191996" cy="4863993"/>
          </a:xfrm>
          <a:solidFill>
            <a:schemeClr val="bg1">
              <a:lumMod val="95000"/>
            </a:schemeClr>
          </a:solidFill>
        </p:spPr>
        <p:txBody>
          <a:bodyPr anchor="b" anchorCtr="0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pic>
        <p:nvPicPr>
          <p:cNvPr id="9" name="Grafik 3">
            <a:extLst>
              <a:ext uri="{FF2B5EF4-FFF2-40B4-BE49-F238E27FC236}">
                <a16:creationId xmlns:a16="http://schemas.microsoft.com/office/drawing/2014/main" id="{F5023C39-45DC-44EC-A722-61C8CFAFB8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394685" y="6075435"/>
            <a:ext cx="1296000" cy="499823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66F34E0-D416-4505-8642-131D8C1DD36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398" y="5531085"/>
            <a:ext cx="9310690" cy="457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sz="2000" noProof="0"/>
              <a:t>Subline</a:t>
            </a:r>
          </a:p>
        </p:txBody>
      </p:sp>
      <p:pic>
        <p:nvPicPr>
          <p:cNvPr id="12" name="Afbeelding 52">
            <a:extLst>
              <a:ext uri="{FF2B5EF4-FFF2-40B4-BE49-F238E27FC236}">
                <a16:creationId xmlns:a16="http://schemas.microsoft.com/office/drawing/2014/main" id="{B72B4661-E9D2-4755-8CE5-3757BE74BE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6" y="6369916"/>
            <a:ext cx="827840" cy="146315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18011AF2-45FB-4A1D-BE33-2021647CE6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2265" y="5081025"/>
            <a:ext cx="7039740" cy="45006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GB" noProof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6835167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533400" y="1638300"/>
            <a:ext cx="5418137" cy="457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 noProof="0"/>
              <a:t>Text Level 1</a:t>
            </a:r>
          </a:p>
          <a:p>
            <a:pPr lvl="1"/>
            <a:r>
              <a:rPr lang="en-GB" noProof="0"/>
              <a:t>Text Level 2</a:t>
            </a:r>
          </a:p>
          <a:p>
            <a:pPr lvl="2"/>
            <a:r>
              <a:rPr lang="en-GB" noProof="0"/>
              <a:t>Text Level 3</a:t>
            </a:r>
          </a:p>
          <a:p>
            <a:pPr lvl="3"/>
            <a:r>
              <a:rPr lang="en-GB" noProof="0"/>
              <a:t>Text Level 4</a:t>
            </a:r>
          </a:p>
          <a:p>
            <a:pPr lvl="4"/>
            <a:r>
              <a:rPr lang="en-GB" noProof="0"/>
              <a:t>Text Level 5</a:t>
            </a:r>
          </a:p>
        </p:txBody>
      </p:sp>
      <p:sp>
        <p:nvSpPr>
          <p:cNvPr id="9" name="Tijdelijke aanduiding voor afbeelding 8"/>
          <p:cNvSpPr>
            <a:spLocks noGrp="1"/>
          </p:cNvSpPr>
          <p:nvPr>
            <p:ph type="pic" sz="quarter" idx="14" hasCustomPrompt="1"/>
          </p:nvPr>
        </p:nvSpPr>
        <p:spPr>
          <a:xfrm>
            <a:off x="6240463" y="1638300"/>
            <a:ext cx="5418137" cy="4572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435870F-B58B-4B3C-9E6A-F03BEC984B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0520" y="6380115"/>
            <a:ext cx="6632252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en-GB" noProof="0"/>
              <a:t>I    Footer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575A8DF-F45A-47DA-8704-7B006B6BF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1527" y="6381749"/>
            <a:ext cx="216355" cy="1524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AE328127-08F8-47EE-8464-9053AE567DE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4AB11252-7A6B-4660-9067-0FE7861395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2351" y="6380115"/>
            <a:ext cx="768169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fld id="{770D85A7-E398-48CF-A5EC-8EE5DB05D957}" type="datetime1">
              <a:rPr lang="en-GB" noProof="0" smtClean="0"/>
              <a:t>25/08/2022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00100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533400" y="3644900"/>
            <a:ext cx="5418135" cy="2565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 noProof="0"/>
              <a:t>Text Level 1</a:t>
            </a:r>
          </a:p>
          <a:p>
            <a:pPr lvl="1"/>
            <a:r>
              <a:rPr lang="en-GB" noProof="0"/>
              <a:t>Text Level 2</a:t>
            </a:r>
          </a:p>
          <a:p>
            <a:pPr lvl="2"/>
            <a:r>
              <a:rPr lang="en-GB" noProof="0"/>
              <a:t>Text Level 3</a:t>
            </a:r>
          </a:p>
          <a:p>
            <a:pPr lvl="3"/>
            <a:r>
              <a:rPr lang="en-GB" noProof="0"/>
              <a:t>Text Level 4</a:t>
            </a:r>
          </a:p>
          <a:p>
            <a:pPr lvl="4"/>
            <a:r>
              <a:rPr lang="en-GB" noProof="0"/>
              <a:t>Text Level 5</a:t>
            </a:r>
          </a:p>
        </p:txBody>
      </p:sp>
      <p:sp>
        <p:nvSpPr>
          <p:cNvPr id="9" name="Tijdelijke aanduiding voor afbeelding 8"/>
          <p:cNvSpPr>
            <a:spLocks noGrp="1"/>
          </p:cNvSpPr>
          <p:nvPr>
            <p:ph type="pic" sz="quarter" idx="14" hasCustomPrompt="1"/>
          </p:nvPr>
        </p:nvSpPr>
        <p:spPr>
          <a:xfrm>
            <a:off x="533400" y="1638299"/>
            <a:ext cx="5418137" cy="175418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240465" y="3644900"/>
            <a:ext cx="5418135" cy="25654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 noProof="0"/>
              <a:t>Text Level 1</a:t>
            </a:r>
          </a:p>
          <a:p>
            <a:pPr lvl="1"/>
            <a:r>
              <a:rPr lang="en-GB" noProof="0"/>
              <a:t>Text Level 2</a:t>
            </a:r>
          </a:p>
          <a:p>
            <a:pPr lvl="2"/>
            <a:r>
              <a:rPr lang="en-GB" noProof="0"/>
              <a:t>Text Level 3</a:t>
            </a:r>
          </a:p>
          <a:p>
            <a:pPr lvl="3"/>
            <a:r>
              <a:rPr lang="en-GB" noProof="0"/>
              <a:t>Text Level 4</a:t>
            </a:r>
          </a:p>
          <a:p>
            <a:pPr lvl="4"/>
            <a:r>
              <a:rPr lang="en-GB" noProof="0"/>
              <a:t>Text Level 5</a:t>
            </a:r>
          </a:p>
        </p:txBody>
      </p:sp>
      <p:sp>
        <p:nvSpPr>
          <p:cNvPr id="10" name="Tijdelijke aanduiding voor afbeelding 8"/>
          <p:cNvSpPr>
            <a:spLocks noGrp="1"/>
          </p:cNvSpPr>
          <p:nvPr>
            <p:ph type="pic" sz="quarter" idx="16" hasCustomPrompt="1"/>
          </p:nvPr>
        </p:nvSpPr>
        <p:spPr>
          <a:xfrm>
            <a:off x="6240465" y="1638299"/>
            <a:ext cx="5418135" cy="175418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C236275-98A9-4A72-AE1A-11EF409DF6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0520" y="6380115"/>
            <a:ext cx="6632252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en-GB" noProof="0"/>
              <a:t>I    Footer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FB8FFF4-0770-47BA-B8EA-D0D3E39B9C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1527" y="6381749"/>
            <a:ext cx="216355" cy="1524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AE328127-08F8-47EE-8464-9053AE567DE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A1BEE7F0-E53A-4A42-83A1-8B39A18C98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2351" y="6380115"/>
            <a:ext cx="768169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fld id="{DB41B7A6-48BC-4097-9D6F-9DA5B4CA242B}" type="datetime1">
              <a:rPr lang="en-GB" noProof="0" smtClean="0"/>
              <a:t>25/08/2022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402003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2137" userDrawn="1">
          <p15:clr>
            <a:srgbClr val="9FCC3B"/>
          </p15:clr>
        </p15:guide>
        <p15:guide id="3" orient="horz" pos="2296" userDrawn="1">
          <p15:clr>
            <a:srgbClr val="9FCC3B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8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98386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CD5DAF-70AF-4831-AA43-E5B972E7F8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0520" y="6380115"/>
            <a:ext cx="6632252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en-GB" noProof="0"/>
              <a:t>I    Footer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DFACE17-16D8-49C8-967F-825723E23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1527" y="6381749"/>
            <a:ext cx="216355" cy="1524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AE328127-08F8-47EE-8464-9053AE567DE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BF486A2-3301-41C9-9096-A5C5171771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2351" y="6380115"/>
            <a:ext cx="768169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fld id="{116B8664-0C39-4D40-8F9F-AB06178705B6}" type="datetime1">
              <a:rPr lang="en-GB" noProof="0" smtClean="0"/>
              <a:t>25/08/2022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2249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hite r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-7220"/>
            <a:ext cx="7924800" cy="68652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8470772" y="1196975"/>
            <a:ext cx="3187831" cy="441325"/>
          </a:xfrm>
        </p:spPr>
        <p:txBody>
          <a:bodyPr anchor="t" anchorCtr="0"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30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E934F-8BE1-45F6-8150-CA7FF84AE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70769" y="2035174"/>
            <a:ext cx="3187831" cy="417512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28" name="Grafik 3">
            <a:extLst>
              <a:ext uri="{FF2B5EF4-FFF2-40B4-BE49-F238E27FC236}">
                <a16:creationId xmlns:a16="http://schemas.microsoft.com/office/drawing/2014/main" id="{0C92E720-87C8-4D95-946B-2E74126170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761204" y="284520"/>
            <a:ext cx="929480" cy="35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2325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hite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/>
          <p:cNvSpPr>
            <a:spLocks noGrp="1"/>
          </p:cNvSpPr>
          <p:nvPr>
            <p:ph type="pic" sz="quarter" idx="10" hasCustomPrompt="1"/>
          </p:nvPr>
        </p:nvSpPr>
        <p:spPr>
          <a:xfrm>
            <a:off x="-3" y="-7220"/>
            <a:ext cx="4267203" cy="68652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4812029" y="1196975"/>
            <a:ext cx="6846573" cy="441325"/>
          </a:xfrm>
        </p:spPr>
        <p:txBody>
          <a:bodyPr anchor="t" anchorCtr="0"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30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E934F-8BE1-45F6-8150-CA7FF84AE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12026" y="2035174"/>
            <a:ext cx="6846573" cy="417512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27" name="Grafik 3">
            <a:extLst>
              <a:ext uri="{FF2B5EF4-FFF2-40B4-BE49-F238E27FC236}">
                <a16:creationId xmlns:a16="http://schemas.microsoft.com/office/drawing/2014/main" id="{C298A299-F96D-46C2-BD5E-2A826D8B60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761204" y="284520"/>
            <a:ext cx="929480" cy="35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8963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hite lef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/>
          <p:cNvSpPr>
            <a:spLocks noGrp="1"/>
          </p:cNvSpPr>
          <p:nvPr>
            <p:ph type="pic" sz="quarter" idx="10" hasCustomPrompt="1"/>
          </p:nvPr>
        </p:nvSpPr>
        <p:spPr>
          <a:xfrm>
            <a:off x="4267200" y="-7220"/>
            <a:ext cx="7924799" cy="68652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3" y="1196975"/>
            <a:ext cx="3212962" cy="441325"/>
          </a:xfrm>
        </p:spPr>
        <p:txBody>
          <a:bodyPr anchor="t" anchorCtr="0"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30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E934F-8BE1-45F6-8150-CA7FF84AE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2035174"/>
            <a:ext cx="3212962" cy="417512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21214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hite lef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>
          <a:xfrm>
            <a:off x="8180064" y="0"/>
            <a:ext cx="401193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0" hasCustomPrompt="1"/>
          </p:nvPr>
        </p:nvSpPr>
        <p:spPr>
          <a:xfrm>
            <a:off x="7924801" y="-7220"/>
            <a:ext cx="4267186" cy="68652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3" y="1196975"/>
            <a:ext cx="6870544" cy="441325"/>
          </a:xfrm>
        </p:spPr>
        <p:txBody>
          <a:bodyPr anchor="t" anchorCtr="0"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30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E934F-8BE1-45F6-8150-CA7FF84AE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2035174"/>
            <a:ext cx="6870544" cy="417512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/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93305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green right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7220"/>
            <a:ext cx="7924800" cy="68652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8461345" y="1196975"/>
            <a:ext cx="3197258" cy="441325"/>
          </a:xfrm>
        </p:spPr>
        <p:txBody>
          <a:bodyPr anchor="t" anchorCtr="0"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3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E934F-8BE1-45F6-8150-CA7FF84AE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61342" y="2035174"/>
            <a:ext cx="3197258" cy="417512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>
                <a:solidFill>
                  <a:schemeClr val="bg1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28" name="Grafik 3">
            <a:extLst>
              <a:ext uri="{FF2B5EF4-FFF2-40B4-BE49-F238E27FC236}">
                <a16:creationId xmlns:a16="http://schemas.microsoft.com/office/drawing/2014/main" id="{8C690387-166F-450B-A588-A70DB0CCC4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784681" y="301665"/>
            <a:ext cx="885931" cy="31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1421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green right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/>
          <p:cNvSpPr>
            <a:spLocks noGrp="1"/>
          </p:cNvSpPr>
          <p:nvPr>
            <p:ph type="pic" sz="quarter" idx="10" hasCustomPrompt="1"/>
          </p:nvPr>
        </p:nvSpPr>
        <p:spPr>
          <a:xfrm>
            <a:off x="-1" y="-7220"/>
            <a:ext cx="4267201" cy="686522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4803744" y="1196975"/>
            <a:ext cx="6854858" cy="441325"/>
          </a:xfrm>
        </p:spPr>
        <p:txBody>
          <a:bodyPr anchor="t" anchorCtr="0"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3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E934F-8BE1-45F6-8150-CA7FF84AE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03741" y="2035174"/>
            <a:ext cx="6854858" cy="417512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>
                <a:solidFill>
                  <a:schemeClr val="bg1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27" name="Grafik 3">
            <a:extLst>
              <a:ext uri="{FF2B5EF4-FFF2-40B4-BE49-F238E27FC236}">
                <a16:creationId xmlns:a16="http://schemas.microsoft.com/office/drawing/2014/main" id="{AFD49CA1-7E56-4FDF-B6B7-6D5B90FFA4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784681" y="301665"/>
            <a:ext cx="885931" cy="31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2260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3">
            <a:extLst>
              <a:ext uri="{FF2B5EF4-FFF2-40B4-BE49-F238E27FC236}">
                <a16:creationId xmlns:a16="http://schemas.microsoft.com/office/drawing/2014/main" id="{F2C00CB0-05E4-43CD-B587-AEB13ED699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394685" y="6075435"/>
            <a:ext cx="1296000" cy="499823"/>
          </a:xfrm>
          <a:prstGeom prst="rect">
            <a:avLst/>
          </a:prstGeom>
        </p:spPr>
      </p:pic>
      <p:pic>
        <p:nvPicPr>
          <p:cNvPr id="8" name="Afbeelding 52">
            <a:extLst>
              <a:ext uri="{FF2B5EF4-FFF2-40B4-BE49-F238E27FC236}">
                <a16:creationId xmlns:a16="http://schemas.microsoft.com/office/drawing/2014/main" id="{7F3B8727-73BE-4741-9428-7ACB12B9E7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15" y="6426401"/>
            <a:ext cx="827840" cy="1463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E75F14-FD1A-4AE3-B266-EA602E195B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39509">
            <a:off x="7708876" y="-157643"/>
            <a:ext cx="4665701" cy="5768711"/>
          </a:xfrm>
          <a:prstGeom prst="rect">
            <a:avLst/>
          </a:prstGeom>
        </p:spPr>
      </p:pic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3D722DE5-560C-4786-8E83-4DB01D4EC7E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8799" y="2758183"/>
            <a:ext cx="6841568" cy="457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sz="2000" noProof="0"/>
              <a:t>Subline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EF9A868-4562-4E11-AD3F-0D701DA754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1539" y="2040025"/>
            <a:ext cx="6872204" cy="65352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GB" noProof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237981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green left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/>
          <p:cNvSpPr>
            <a:spLocks noGrp="1"/>
          </p:cNvSpPr>
          <p:nvPr>
            <p:ph type="pic" sz="quarter" idx="10" hasCustomPrompt="1"/>
          </p:nvPr>
        </p:nvSpPr>
        <p:spPr>
          <a:xfrm>
            <a:off x="4270335" y="-7219"/>
            <a:ext cx="7921665" cy="68652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2" y="1196975"/>
            <a:ext cx="3203537" cy="441325"/>
          </a:xfrm>
        </p:spPr>
        <p:txBody>
          <a:bodyPr anchor="t" anchorCtr="0"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3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E934F-8BE1-45F6-8150-CA7FF84AE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399" y="2035174"/>
            <a:ext cx="3203537" cy="417512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>
                <a:solidFill>
                  <a:schemeClr val="bg1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06046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green left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>
          <a:xfrm>
            <a:off x="8180064" y="0"/>
            <a:ext cx="401193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0" hasCustomPrompt="1"/>
          </p:nvPr>
        </p:nvSpPr>
        <p:spPr>
          <a:xfrm>
            <a:off x="7924800" y="-7219"/>
            <a:ext cx="4267187" cy="68652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1196975"/>
            <a:ext cx="6870546" cy="441325"/>
          </a:xfrm>
        </p:spPr>
        <p:txBody>
          <a:bodyPr anchor="t" anchorCtr="0"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3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E934F-8BE1-45F6-8150-CA7FF84AE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2035174"/>
            <a:ext cx="6870546" cy="4175123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>
                <a:solidFill>
                  <a:schemeClr val="bg1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52296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grey right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7220"/>
            <a:ext cx="7924800" cy="68652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8461345" y="1196975"/>
            <a:ext cx="3197258" cy="441325"/>
          </a:xfrm>
        </p:spPr>
        <p:txBody>
          <a:bodyPr anchor="t" anchorCtr="0"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E934F-8BE1-45F6-8150-CA7FF84AE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61342" y="2035174"/>
            <a:ext cx="3197258" cy="417512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>
                <a:solidFill>
                  <a:schemeClr val="bg1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28" name="Grafik 3">
            <a:extLst>
              <a:ext uri="{FF2B5EF4-FFF2-40B4-BE49-F238E27FC236}">
                <a16:creationId xmlns:a16="http://schemas.microsoft.com/office/drawing/2014/main" id="{097286E5-0BF7-4A83-A825-C2E3977003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784681" y="301665"/>
            <a:ext cx="885931" cy="31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3382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grey right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/>
          <p:cNvSpPr>
            <a:spLocks noGrp="1"/>
          </p:cNvSpPr>
          <p:nvPr>
            <p:ph type="pic" sz="quarter" idx="10" hasCustomPrompt="1"/>
          </p:nvPr>
        </p:nvSpPr>
        <p:spPr>
          <a:xfrm>
            <a:off x="-1" y="-7220"/>
            <a:ext cx="4267201" cy="686522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4803744" y="1196975"/>
            <a:ext cx="6854858" cy="441325"/>
          </a:xfrm>
        </p:spPr>
        <p:txBody>
          <a:bodyPr anchor="t" anchorCtr="0"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E934F-8BE1-45F6-8150-CA7FF84AE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03741" y="2035174"/>
            <a:ext cx="6854858" cy="4175125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>
                <a:solidFill>
                  <a:schemeClr val="bg1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27" name="Grafik 3">
            <a:extLst>
              <a:ext uri="{FF2B5EF4-FFF2-40B4-BE49-F238E27FC236}">
                <a16:creationId xmlns:a16="http://schemas.microsoft.com/office/drawing/2014/main" id="{40BADA18-2AAA-4415-8524-1743EEBB55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784681" y="301665"/>
            <a:ext cx="885931" cy="31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225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grey left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/>
          <p:cNvSpPr>
            <a:spLocks noGrp="1"/>
          </p:cNvSpPr>
          <p:nvPr>
            <p:ph type="pic" sz="quarter" idx="10" hasCustomPrompt="1"/>
          </p:nvPr>
        </p:nvSpPr>
        <p:spPr>
          <a:xfrm>
            <a:off x="4270336" y="-7220"/>
            <a:ext cx="7921664" cy="68652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3" y="1196975"/>
            <a:ext cx="3203536" cy="441325"/>
          </a:xfrm>
        </p:spPr>
        <p:txBody>
          <a:bodyPr anchor="t" anchorCtr="0"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E934F-8BE1-45F6-8150-CA7FF84AE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2035174"/>
            <a:ext cx="3203536" cy="417512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>
                <a:solidFill>
                  <a:schemeClr val="bg1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77918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grey left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>
          <a:xfrm>
            <a:off x="8180064" y="0"/>
            <a:ext cx="401193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0" hasCustomPrompt="1"/>
          </p:nvPr>
        </p:nvSpPr>
        <p:spPr>
          <a:xfrm>
            <a:off x="8180053" y="-7219"/>
            <a:ext cx="4011936" cy="68652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5" y="1196975"/>
            <a:ext cx="6870543" cy="441325"/>
          </a:xfrm>
        </p:spPr>
        <p:txBody>
          <a:bodyPr anchor="t" anchorCtr="0"/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5E934F-8BE1-45F6-8150-CA7FF84AE8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2" y="2035174"/>
            <a:ext cx="6870543" cy="417512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>
                <a:solidFill>
                  <a:schemeClr val="bg1"/>
                </a:solidFill>
              </a:defRPr>
            </a:lvl1pPr>
            <a:lvl2pPr marL="180000" indent="0">
              <a:buNone/>
              <a:defRPr/>
            </a:lvl2pPr>
            <a:lvl3pPr marL="360000" indent="0">
              <a:buNone/>
              <a:defRPr/>
            </a:lvl3pPr>
            <a:lvl4pPr marL="540000" indent="0">
              <a:buNone/>
              <a:defRPr/>
            </a:lvl4pPr>
            <a:lvl5pPr marL="720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39294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DE9A6E-8413-468B-8636-0E79CFDADFD8}"/>
              </a:ext>
            </a:extLst>
          </p:cNvPr>
          <p:cNvSpPr txBox="1"/>
          <p:nvPr userDrawn="1"/>
        </p:nvSpPr>
        <p:spPr>
          <a:xfrm>
            <a:off x="1460204" y="2381698"/>
            <a:ext cx="63937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Together,</a:t>
            </a:r>
          </a:p>
          <a:p>
            <a:r>
              <a:rPr lang="en-US" sz="5400" dirty="0">
                <a:solidFill>
                  <a:schemeClr val="bg1"/>
                </a:solidFill>
              </a:rPr>
              <a:t>we change lives</a:t>
            </a:r>
          </a:p>
        </p:txBody>
      </p:sp>
    </p:spTree>
    <p:extLst>
      <p:ext uri="{BB962C8B-B14F-4D97-AF65-F5344CB8AC3E}">
        <p14:creationId xmlns:p14="http://schemas.microsoft.com/office/powerpoint/2010/main" val="828244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638300"/>
            <a:ext cx="11125200" cy="457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/>
              <a:t>Text Level 1</a:t>
            </a:r>
          </a:p>
          <a:p>
            <a:pPr lvl="1"/>
            <a:r>
              <a:rPr lang="en-GB"/>
              <a:t>Text Level 2</a:t>
            </a:r>
          </a:p>
          <a:p>
            <a:pPr lvl="2"/>
            <a:r>
              <a:rPr lang="en-GB"/>
              <a:t>Text Level 3</a:t>
            </a:r>
          </a:p>
          <a:p>
            <a:pPr lvl="3"/>
            <a:r>
              <a:rPr lang="en-GB"/>
              <a:t>Text Level 4</a:t>
            </a:r>
          </a:p>
          <a:p>
            <a:pPr lvl="4"/>
            <a:r>
              <a:rPr lang="en-GB"/>
              <a:t>Text Level 5</a:t>
            </a: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01/06/2018    I    Introducing Marvel by Phonak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28127-08F8-47EE-8464-9053AE567DE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836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3401" y="312420"/>
            <a:ext cx="6872204" cy="65352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804DD89-27C5-4DAF-A53A-A6A3C451C7B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1526" y="1638300"/>
            <a:ext cx="6862419" cy="4572000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522900" indent="-342900">
              <a:buFont typeface="+mj-lt"/>
              <a:buAutoNum type="arabicPeriod"/>
              <a:defRPr/>
            </a:lvl2pPr>
            <a:lvl3pPr marL="702900" indent="-342900">
              <a:buFont typeface="+mj-lt"/>
              <a:buAutoNum type="arabicPeriod"/>
              <a:defRPr/>
            </a:lvl3pPr>
            <a:lvl4pPr marL="882900" indent="-342900">
              <a:buFont typeface="+mj-lt"/>
              <a:buAutoNum type="arabicPeriod"/>
              <a:defRPr/>
            </a:lvl4pPr>
            <a:lvl5pPr marL="10629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Tijdelijke aanduiding voor afbeelding 7">
            <a:extLst>
              <a:ext uri="{FF2B5EF4-FFF2-40B4-BE49-F238E27FC236}">
                <a16:creationId xmlns:a16="http://schemas.microsoft.com/office/drawing/2014/main" id="{CD14BBAC-E157-4F8A-9F65-78910457918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37367" y="-7220"/>
            <a:ext cx="4254621" cy="68652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1C5C016-0EC6-434D-B6ED-7D3F7B4CAB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0520" y="6380115"/>
            <a:ext cx="6632252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en-GB" noProof="0"/>
              <a:t>I    Footer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E22CC30-BC92-4F51-8664-8EA2AABB0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1527" y="6381749"/>
            <a:ext cx="216355" cy="1524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AE328127-08F8-47EE-8464-9053AE567DE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62566EE-3662-415C-85B6-9C87F73BBD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2351" y="6380115"/>
            <a:ext cx="768169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fld id="{4D4A6C99-9F11-4153-B232-03EF9260097F}" type="datetime1">
              <a:rPr lang="en-GB" noProof="0" smtClean="0"/>
              <a:t>25/08/2022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23984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E1970DF1-043D-4B7D-9F71-F73417579B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312420"/>
            <a:ext cx="9276346" cy="65352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Title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ED10BECD-4BE3-4A4A-9485-D7D6F69DBAE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69733" y="1638300"/>
            <a:ext cx="8288868" cy="4572000"/>
          </a:xfrm>
        </p:spPr>
        <p:txBody>
          <a:bodyPr/>
          <a:lstStyle>
            <a:lvl1pPr marL="342900" indent="-342900">
              <a:lnSpc>
                <a:spcPts val="2000"/>
              </a:lnSpc>
              <a:buFont typeface="Arial" panose="020B0604020202020204" pitchFamily="34" charset="0"/>
              <a:buChar char="•"/>
              <a:defRPr sz="2000"/>
            </a:lvl1pPr>
            <a:lvl2pPr marL="522900" indent="-342900">
              <a:lnSpc>
                <a:spcPts val="2000"/>
              </a:lnSpc>
              <a:buFont typeface="Arial" panose="020B0604020202020204" pitchFamily="34" charset="0"/>
              <a:buChar char="•"/>
              <a:defRPr sz="2000"/>
            </a:lvl2pPr>
            <a:lvl3pPr marL="702900" indent="-342900">
              <a:lnSpc>
                <a:spcPts val="2000"/>
              </a:lnSpc>
              <a:buFont typeface="Arial" panose="020B0604020202020204" pitchFamily="34" charset="0"/>
              <a:buChar char="•"/>
              <a:defRPr sz="2000"/>
            </a:lvl3pPr>
            <a:lvl4pPr marL="882900" indent="-342900">
              <a:lnSpc>
                <a:spcPts val="2000"/>
              </a:lnSpc>
              <a:buFont typeface="Arial" panose="020B0604020202020204" pitchFamily="34" charset="0"/>
              <a:buChar char="•"/>
              <a:defRPr sz="2000"/>
            </a:lvl4pPr>
            <a:lvl5pPr marL="1062900" indent="-342900">
              <a:lnSpc>
                <a:spcPts val="2000"/>
              </a:lnSpc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959EF27-BAB7-434B-B989-81D5C05D0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0520" y="6380115"/>
            <a:ext cx="6632252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en-GB" noProof="0"/>
              <a:t>I    Footer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474D55C-F32A-44EF-A68C-B6B48DF160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1527" y="6381749"/>
            <a:ext cx="216355" cy="1524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AE328127-08F8-47EE-8464-9053AE567DE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16A6C639-27F4-45F9-9083-6B29520F2F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2351" y="6380115"/>
            <a:ext cx="768169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fld id="{7E6E7979-EF1E-4D50-A6B6-3F9E4503E2E0}" type="datetime1">
              <a:rPr lang="en-GB" noProof="0" smtClean="0"/>
              <a:t>25/08/2022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299941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rounded gre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2506980"/>
            <a:ext cx="9144000" cy="1844040"/>
          </a:xfrm>
        </p:spPr>
        <p:txBody>
          <a:bodyPr anchor="t" anchorCtr="0"/>
          <a:lstStyle>
            <a:lvl1pPr>
              <a:lnSpc>
                <a:spcPts val="5600"/>
              </a:lnSpc>
              <a:defRPr sz="54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4665087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rounded gre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6CA85EEA-75D2-409A-B033-80A663ADD0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2505456"/>
            <a:ext cx="9144000" cy="1847088"/>
          </a:xfrm>
        </p:spPr>
        <p:txBody>
          <a:bodyPr anchor="t" anchorCtr="0"/>
          <a:lstStyle>
            <a:lvl1pPr>
              <a:lnSpc>
                <a:spcPts val="5600"/>
              </a:lnSpc>
              <a:defRPr sz="54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7569944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400" y="1638300"/>
            <a:ext cx="11125200" cy="457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 noProof="0"/>
              <a:t>Text Level 1</a:t>
            </a:r>
          </a:p>
          <a:p>
            <a:pPr lvl="1"/>
            <a:r>
              <a:rPr lang="en-GB" noProof="0"/>
              <a:t>Text Level 2</a:t>
            </a:r>
          </a:p>
          <a:p>
            <a:pPr lvl="2"/>
            <a:r>
              <a:rPr lang="en-GB" noProof="0"/>
              <a:t>Text Level 3</a:t>
            </a:r>
          </a:p>
          <a:p>
            <a:pPr lvl="3"/>
            <a:r>
              <a:rPr lang="en-GB" noProof="0"/>
              <a:t>Text Level 4</a:t>
            </a:r>
          </a:p>
          <a:p>
            <a:pPr lvl="4"/>
            <a:r>
              <a:rPr lang="en-GB" noProof="0"/>
              <a:t>Text Level 5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ADDD142-C9AB-471B-B114-E823E206C5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0520" y="6380115"/>
            <a:ext cx="6632252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en-GB" noProof="0"/>
              <a:t>I    Footer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EEB71A5-D6D4-4536-923D-779B16514C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1527" y="6381749"/>
            <a:ext cx="216355" cy="1524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AE328127-08F8-47EE-8464-9053AE567DE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F14B5FA-4C8F-41FB-8793-7E82ADEFE1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2351" y="6380115"/>
            <a:ext cx="768169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fld id="{3EF7D6B0-8AC8-47FC-A28A-FC7CB1CB4F1A}" type="datetime1">
              <a:rPr lang="en-GB" noProof="0" smtClean="0"/>
              <a:t>25/08/2022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21440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3399" y="1638300"/>
            <a:ext cx="5418135" cy="457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 noProof="0"/>
              <a:t>Text Level 1</a:t>
            </a:r>
          </a:p>
          <a:p>
            <a:pPr lvl="1"/>
            <a:r>
              <a:rPr lang="en-GB" noProof="0"/>
              <a:t>Text Level 2</a:t>
            </a:r>
          </a:p>
          <a:p>
            <a:pPr lvl="2"/>
            <a:r>
              <a:rPr lang="en-GB" noProof="0"/>
              <a:t>Text Level 3</a:t>
            </a:r>
          </a:p>
          <a:p>
            <a:pPr lvl="3"/>
            <a:r>
              <a:rPr lang="en-GB" noProof="0"/>
              <a:t>Text Level 4</a:t>
            </a:r>
          </a:p>
          <a:p>
            <a:pPr lvl="4"/>
            <a:r>
              <a:rPr lang="en-GB" noProof="0"/>
              <a:t>Text Level 5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6240463" y="1638300"/>
            <a:ext cx="5418137" cy="457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 noProof="0"/>
              <a:t>Text Level 1</a:t>
            </a:r>
          </a:p>
          <a:p>
            <a:pPr lvl="1"/>
            <a:r>
              <a:rPr lang="en-GB" noProof="0"/>
              <a:t>Text Level 2</a:t>
            </a:r>
          </a:p>
          <a:p>
            <a:pPr lvl="2"/>
            <a:r>
              <a:rPr lang="en-GB" noProof="0"/>
              <a:t>Text Level 3</a:t>
            </a:r>
          </a:p>
          <a:p>
            <a:pPr lvl="3"/>
            <a:r>
              <a:rPr lang="en-GB" noProof="0"/>
              <a:t>Text Level 4</a:t>
            </a:r>
          </a:p>
          <a:p>
            <a:pPr lvl="4"/>
            <a:r>
              <a:rPr lang="en-GB" noProof="0"/>
              <a:t>Text Level 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6C3EC39-2DE8-44C9-995B-6CFA3BCC68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0520" y="6380115"/>
            <a:ext cx="6632252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en-GB" noProof="0"/>
              <a:t>I    Footer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DB187E1-C463-435D-AB8E-E7F8383314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1527" y="6381749"/>
            <a:ext cx="216355" cy="1524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AE328127-08F8-47EE-8464-9053AE567DE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D61C3C0C-5A90-4BF2-909D-878D00B44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2351" y="6380115"/>
            <a:ext cx="768169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fld id="{50EA41F2-1E8B-40E8-B9EE-478A38D072B9}" type="datetime1">
              <a:rPr lang="en-GB" noProof="0" smtClean="0"/>
              <a:t>25/08/2022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32673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9" name="Tijdelijke aanduiding voor afbeelding 8"/>
          <p:cNvSpPr>
            <a:spLocks noGrp="1"/>
          </p:cNvSpPr>
          <p:nvPr>
            <p:ph type="pic" sz="quarter" idx="14" hasCustomPrompt="1"/>
          </p:nvPr>
        </p:nvSpPr>
        <p:spPr>
          <a:xfrm>
            <a:off x="533400" y="1638300"/>
            <a:ext cx="5418137" cy="4572001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BAE7609-5B9F-49D0-A591-64A522284C8D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40463" y="1638298"/>
            <a:ext cx="5418137" cy="457200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 noProof="0"/>
              <a:t>Text Level 1</a:t>
            </a:r>
          </a:p>
          <a:p>
            <a:pPr lvl="1"/>
            <a:r>
              <a:rPr lang="en-GB" noProof="0"/>
              <a:t>Text Level 2</a:t>
            </a:r>
          </a:p>
          <a:p>
            <a:pPr lvl="2"/>
            <a:r>
              <a:rPr lang="en-GB" noProof="0"/>
              <a:t>Text Level 3</a:t>
            </a:r>
          </a:p>
          <a:p>
            <a:pPr lvl="3"/>
            <a:r>
              <a:rPr lang="en-GB" noProof="0"/>
              <a:t>Text Level 4</a:t>
            </a:r>
          </a:p>
          <a:p>
            <a:pPr lvl="4"/>
            <a:r>
              <a:rPr lang="en-GB" noProof="0"/>
              <a:t>Text Level 5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F90F444-171E-4DE1-B629-4CF21DD591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0520" y="6380115"/>
            <a:ext cx="6632252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en-GB" noProof="0"/>
              <a:t>I    Footer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C406BDAB-5741-4DB4-B15B-2CC7C2AE73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1527" y="6381749"/>
            <a:ext cx="216355" cy="1524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AE328127-08F8-47EE-8464-9053AE567DE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239BFE42-E472-4C82-9CDC-91FF870C23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2351" y="6380115"/>
            <a:ext cx="768169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fld id="{0C6E8FAE-4E9F-4581-91A2-CDD5177C8C4E}" type="datetime1">
              <a:rPr lang="en-GB" noProof="0" smtClean="0"/>
              <a:t>25/08/2022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5528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316229"/>
            <a:ext cx="9273418" cy="6535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38301"/>
            <a:ext cx="11125200" cy="45719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Text Level 1</a:t>
            </a:r>
          </a:p>
          <a:p>
            <a:pPr lvl="1"/>
            <a:r>
              <a:rPr lang="en-GB" dirty="0"/>
              <a:t>Text Level 2</a:t>
            </a:r>
          </a:p>
          <a:p>
            <a:pPr lvl="2"/>
            <a:r>
              <a:rPr lang="en-GB" dirty="0"/>
              <a:t>Text Level 3</a:t>
            </a:r>
          </a:p>
          <a:p>
            <a:pPr lvl="3"/>
            <a:r>
              <a:rPr lang="en-GB" dirty="0"/>
              <a:t>Text Level 4</a:t>
            </a:r>
          </a:p>
          <a:p>
            <a:pPr lvl="4"/>
            <a:r>
              <a:rPr lang="en-GB" dirty="0"/>
              <a:t>Text Level 5</a:t>
            </a:r>
          </a:p>
        </p:txBody>
      </p:sp>
      <p:sp>
        <p:nvSpPr>
          <p:cNvPr id="4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0520" y="6380115"/>
            <a:ext cx="6632252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en-GB" noProof="0"/>
              <a:t>I    Footer</a:t>
            </a:r>
          </a:p>
        </p:txBody>
      </p:sp>
      <p:sp>
        <p:nvSpPr>
          <p:cNvPr id="4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527" y="6381749"/>
            <a:ext cx="216355" cy="15240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3"/>
                </a:solidFill>
              </a:defRPr>
            </a:lvl1pPr>
          </a:lstStyle>
          <a:p>
            <a:fld id="{AE328127-08F8-47EE-8464-9053AE567DEE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40" name="Grafik 3">
            <a:extLst>
              <a:ext uri="{FF2B5EF4-FFF2-40B4-BE49-F238E27FC236}">
                <a16:creationId xmlns:a16="http://schemas.microsoft.com/office/drawing/2014/main" id="{ACD9A078-25B2-465D-BABC-2A92F4010972}"/>
              </a:ext>
            </a:extLst>
          </p:cNvPr>
          <p:cNvPicPr>
            <a:picLocks noChangeAspect="1"/>
          </p:cNvPicPr>
          <p:nvPr userDrawn="1"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761204" y="284520"/>
            <a:ext cx="929480" cy="358469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CBDFD96-324C-44E6-8B3A-3D41CA7B8E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2351" y="6380115"/>
            <a:ext cx="768169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800">
                <a:solidFill>
                  <a:schemeClr val="bg2"/>
                </a:solidFill>
              </a:defRPr>
            </a:lvl1pPr>
          </a:lstStyle>
          <a:p>
            <a:fld id="{29E740BE-D4C8-48FB-BC69-92A75DF59373}" type="datetime1">
              <a:rPr lang="en-GB" noProof="0" smtClean="0"/>
              <a:t>25/08/2022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15459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688" r:id="rId2"/>
    <p:sldLayoutId id="2147483668" r:id="rId3"/>
    <p:sldLayoutId id="2147483703" r:id="rId4"/>
    <p:sldLayoutId id="2147483701" r:id="rId5"/>
    <p:sldLayoutId id="2147483710" r:id="rId6"/>
    <p:sldLayoutId id="2147483686" r:id="rId7"/>
    <p:sldLayoutId id="2147483679" r:id="rId8"/>
    <p:sldLayoutId id="2147483680" r:id="rId9"/>
    <p:sldLayoutId id="2147483681" r:id="rId10"/>
    <p:sldLayoutId id="2147483682" r:id="rId11"/>
    <p:sldLayoutId id="2147483684" r:id="rId12"/>
    <p:sldLayoutId id="2147483667" r:id="rId13"/>
    <p:sldLayoutId id="2147483690" r:id="rId14"/>
    <p:sldLayoutId id="2147483705" r:id="rId15"/>
    <p:sldLayoutId id="2147483692" r:id="rId16"/>
    <p:sldLayoutId id="2147483704" r:id="rId17"/>
    <p:sldLayoutId id="2147483698" r:id="rId18"/>
    <p:sldLayoutId id="2147483708" r:id="rId19"/>
    <p:sldLayoutId id="2147483700" r:id="rId20"/>
    <p:sldLayoutId id="2147483706" r:id="rId21"/>
    <p:sldLayoutId id="2147483694" r:id="rId22"/>
    <p:sldLayoutId id="2147483707" r:id="rId23"/>
    <p:sldLayoutId id="2147483696" r:id="rId24"/>
    <p:sldLayoutId id="2147483709" r:id="rId25"/>
    <p:sldLayoutId id="2147483685" r:id="rId26"/>
    <p:sldLayoutId id="2147483718" r:id="rId2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Symbol" panose="05050102010706020507" pitchFamily="18" charset="2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Symbol" panose="05050102010706020507" pitchFamily="18" charset="2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36" userDrawn="1">
          <p15:clr>
            <a:srgbClr val="F26B43"/>
          </p15:clr>
        </p15:guide>
        <p15:guide id="2" pos="7344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6" orient="horz" pos="3912" userDrawn="1">
          <p15:clr>
            <a:srgbClr val="F26B43"/>
          </p15:clr>
        </p15:guide>
        <p15:guide id="9" pos="3749" userDrawn="1">
          <p15:clr>
            <a:srgbClr val="F26B43"/>
          </p15:clr>
        </p15:guide>
        <p15:guide id="10" pos="3931" userDrawn="1">
          <p15:clr>
            <a:srgbClr val="F26B43"/>
          </p15:clr>
        </p15:guide>
        <p15:guide id="11" orient="horz" pos="1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07CC9-949D-4BD5-ACC4-0009E1590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962" y="178768"/>
            <a:ext cx="9273418" cy="439552"/>
          </a:xfrm>
        </p:spPr>
        <p:txBody>
          <a:bodyPr/>
          <a:lstStyle/>
          <a:p>
            <a:r>
              <a:rPr lang="en-US" dirty="0"/>
              <a:t>Social: Check your hearing Posts</a:t>
            </a:r>
            <a:br>
              <a:rPr lang="en-US" dirty="0"/>
            </a:br>
            <a:br>
              <a:rPr lang="en-US" sz="1200" b="1" dirty="0">
                <a:solidFill>
                  <a:schemeClr val="tx1"/>
                </a:solidFill>
              </a:rPr>
            </a:br>
            <a:endParaRPr lang="en-US" sz="12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CB53BD7-AD81-403B-8B68-EE5779701C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7051376"/>
              </p:ext>
            </p:extLst>
          </p:nvPr>
        </p:nvGraphicFramePr>
        <p:xfrm>
          <a:off x="544962" y="612425"/>
          <a:ext cx="10145450" cy="6259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3641">
                  <a:extLst>
                    <a:ext uri="{9D8B030D-6E8A-4147-A177-3AD203B41FA5}">
                      <a16:colId xmlns:a16="http://schemas.microsoft.com/office/drawing/2014/main" val="615548958"/>
                    </a:ext>
                  </a:extLst>
                </a:gridCol>
                <a:gridCol w="3121809">
                  <a:extLst>
                    <a:ext uri="{9D8B030D-6E8A-4147-A177-3AD203B41FA5}">
                      <a16:colId xmlns:a16="http://schemas.microsoft.com/office/drawing/2014/main" val="311694449"/>
                    </a:ext>
                  </a:extLst>
                </a:gridCol>
              </a:tblGrid>
              <a:tr h="390954">
                <a:tc>
                  <a:txBody>
                    <a:bodyPr/>
                    <a:lstStyle/>
                    <a:p>
                      <a:r>
                        <a:rPr lang="sv-SE" dirty="0"/>
                        <a:t>Copy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Image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3172613"/>
                  </a:ext>
                </a:extLst>
              </a:tr>
              <a:tr h="11269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Hearing well positively impacts all areas of life... How well are you hearing? Take our free online hearing test to find out now! </a:t>
                      </a:r>
                      <a:r>
                        <a:rPr lang="en-US" sz="11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***Insert your online hearing test link**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41727"/>
                  </a:ext>
                </a:extLst>
              </a:tr>
              <a:tr h="12581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Hearing well allows us to connect with loved ones, participate in social gatherings, and communicate effectively. When was the last time you checked your hearing? Schedule a free hearing consultation today! </a:t>
                      </a:r>
                      <a:r>
                        <a:rPr lang="en-US" sz="11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***Insert your online hearing test link**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878759"/>
                  </a:ext>
                </a:extLst>
              </a:tr>
              <a:tr h="12581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When was the last time you checked your hearing? Call us to schedule your free hearing consultation! </a:t>
                      </a:r>
                      <a:r>
                        <a:rPr lang="en-US" sz="11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***Insert your online hearing test link**</a:t>
                      </a:r>
                    </a:p>
                    <a:p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737210"/>
                  </a:ext>
                </a:extLst>
              </a:tr>
              <a:tr h="10679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 hearing loss holding you back? Take our free online hearing test to find out how you're hearing today! </a:t>
                      </a:r>
                      <a:r>
                        <a:rPr lang="en-US" sz="11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***Insert your online hearing test link**</a:t>
                      </a:r>
                    </a:p>
                    <a:p>
                      <a:endParaRPr lang="en-US" sz="1100" dirty="0"/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545868"/>
                  </a:ext>
                </a:extLst>
              </a:tr>
              <a:tr h="11433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Hearing well helps you in keep touch with the world around you. How are you hearing? Get your hearing tested, call today! </a:t>
                      </a:r>
                      <a:r>
                        <a:rPr lang="en-US" sz="11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***Insert your online hearing test link**</a:t>
                      </a:r>
                    </a:p>
                    <a:p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100" dirty="0"/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213313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11FF761-0028-4432-A9C7-EE71D1FCE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1296" y="1087364"/>
            <a:ext cx="1177084" cy="9894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7453C8-5934-42E0-8E7E-37A6561D68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1296" y="5770636"/>
            <a:ext cx="1177084" cy="9867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37E69E-0F71-4211-9439-1FA1B81700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9734" y="2264630"/>
            <a:ext cx="1177084" cy="986747"/>
          </a:xfrm>
          <a:prstGeom prst="rect">
            <a:avLst/>
          </a:prstGeom>
        </p:spPr>
      </p:pic>
      <p:pic>
        <p:nvPicPr>
          <p:cNvPr id="11" name="Picture 10" descr="A person holding a sign&#10;&#10;Description automatically generated">
            <a:extLst>
              <a:ext uri="{FF2B5EF4-FFF2-40B4-BE49-F238E27FC236}">
                <a16:creationId xmlns:a16="http://schemas.microsoft.com/office/drawing/2014/main" id="{2DCF52CD-52F2-4B98-895E-0A5C30F7AC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9734" y="3439209"/>
            <a:ext cx="1177084" cy="986747"/>
          </a:xfrm>
          <a:prstGeom prst="rect">
            <a:avLst/>
          </a:prstGeom>
        </p:spPr>
      </p:pic>
      <p:pic>
        <p:nvPicPr>
          <p:cNvPr id="13" name="Picture 1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8B2F7DED-2679-47F4-B356-C485C956CA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9734" y="4598293"/>
            <a:ext cx="1177084" cy="986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001924"/>
      </p:ext>
    </p:extLst>
  </p:cSld>
  <p:clrMapOvr>
    <a:masterClrMapping/>
  </p:clrMapOvr>
</p:sld>
</file>

<file path=ppt/theme/theme1.xml><?xml version="1.0" encoding="utf-8"?>
<a:theme xmlns:a="http://schemas.openxmlformats.org/drawingml/2006/main" name="Phonak">
  <a:themeElements>
    <a:clrScheme name="Phonak Generic">
      <a:dk1>
        <a:srgbClr val="000000"/>
      </a:dk1>
      <a:lt1>
        <a:srgbClr val="FFFFFF"/>
      </a:lt1>
      <a:dk2>
        <a:srgbClr val="403F38"/>
      </a:dk2>
      <a:lt2>
        <a:srgbClr val="83837F"/>
      </a:lt2>
      <a:accent1>
        <a:srgbClr val="8BBC07"/>
      </a:accent1>
      <a:accent2>
        <a:srgbClr val="403F38"/>
      </a:accent2>
      <a:accent3>
        <a:srgbClr val="83837F"/>
      </a:accent3>
      <a:accent4>
        <a:srgbClr val="8BBC07"/>
      </a:accent4>
      <a:accent5>
        <a:srgbClr val="004466"/>
      </a:accent5>
      <a:accent6>
        <a:srgbClr val="8D2D43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honak Generic">
        <a:dk1>
          <a:srgbClr val="000000"/>
        </a:dk1>
        <a:lt1>
          <a:srgbClr val="FFFFFF"/>
        </a:lt1>
        <a:dk2>
          <a:srgbClr val="403F38"/>
        </a:dk2>
        <a:lt2>
          <a:srgbClr val="83837F"/>
        </a:lt2>
        <a:accent1>
          <a:srgbClr val="8BBC07"/>
        </a:accent1>
        <a:accent2>
          <a:srgbClr val="403F38"/>
        </a:accent2>
        <a:accent3>
          <a:srgbClr val="83837F"/>
        </a:accent3>
        <a:accent4>
          <a:srgbClr val="8BBC07"/>
        </a:accent4>
        <a:accent5>
          <a:srgbClr val="004466"/>
        </a:accent5>
        <a:accent6>
          <a:srgbClr val="8D2D43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PH Green">
      <a:srgbClr val="8BBC07"/>
    </a:custClr>
    <a:custClr name="PH Graphite">
      <a:srgbClr val="403F38"/>
    </a:custClr>
    <a:custClr name="PH Light Grraphite">
      <a:srgbClr val="83837F"/>
    </a:custClr>
    <a:custClr name="Black">
      <a:srgbClr val="000000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PH Petrol">
      <a:srgbClr val="004466"/>
    </a:custClr>
    <a:custClr name="PH Ruby">
      <a:srgbClr val="8D2D43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PH Salmon">
      <a:srgbClr val="B57A6E"/>
    </a:custClr>
    <a:custClr name="PH Ochre">
      <a:srgbClr val="D9B47E"/>
    </a:custClr>
    <a:custClr name="PH Mint">
      <a:srgbClr val="C2C3A4"/>
    </a:custClr>
    <a:custClr name="PH Teal">
      <a:srgbClr val="9BAAAB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Electric Green">
      <a:srgbClr val="7AE1BF"/>
    </a:custClr>
    <a:custClr name="Blue Lagoon">
      <a:srgbClr val="0093B2"/>
    </a:custClr>
    <a:custClr name="Tangerine">
      <a:srgbClr val="FC4C02"/>
    </a:custClr>
    <a:custClr name="Candy Pink">
      <a:srgbClr val="E0457B"/>
    </a:custClr>
    <a:custClr name="Lemon">
      <a:srgbClr val="E3E935"/>
    </a:custClr>
    <a:custClr name="Midnight Sparkle">
      <a:srgbClr val="2E008B"/>
    </a:custClr>
    <a:custClr name="White">
      <a:srgbClr val="FFFFFF"/>
    </a:custClr>
    <a:custClr name="White">
      <a:srgbClr val="FFFFFF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Roadmap to Paradise NSM Slides.potx" id="{978C19F2-3DE0-4C00-A238-422595545D46}" vid="{E472762F-2C02-49F0-8139-454BE2352803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96BB22F9E74F46BEA2EBA0C730FFAA" ma:contentTypeVersion="13" ma:contentTypeDescription="Create a new document." ma:contentTypeScope="" ma:versionID="7f0f68100d12da4c3afc509f40992680">
  <xsd:schema xmlns:xsd="http://www.w3.org/2001/XMLSchema" xmlns:xs="http://www.w3.org/2001/XMLSchema" xmlns:p="http://schemas.microsoft.com/office/2006/metadata/properties" xmlns:ns3="c6841ea0-9929-4886-97e5-b596ec288510" xmlns:ns4="a7faa4da-f401-4838-89ae-ceb1df2c3de9" targetNamespace="http://schemas.microsoft.com/office/2006/metadata/properties" ma:root="true" ma:fieldsID="1d128ac220db035eeae14d27e8a57ad0" ns3:_="" ns4:_="">
    <xsd:import namespace="c6841ea0-9929-4886-97e5-b596ec288510"/>
    <xsd:import namespace="a7faa4da-f401-4838-89ae-ceb1df2c3de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841ea0-9929-4886-97e5-b596ec288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faa4da-f401-4838-89ae-ceb1df2c3de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280DCC0-07FE-460D-AC87-06A2A6ADE172}">
  <ds:schemaRefs>
    <ds:schemaRef ds:uri="a7faa4da-f401-4838-89ae-ceb1df2c3de9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c6841ea0-9929-4886-97e5-b596ec28851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072064A-3800-47B4-853A-327C16859C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841ea0-9929-4886-97e5-b596ec288510"/>
    <ds:schemaRef ds:uri="a7faa4da-f401-4838-89ae-ceb1df2c3d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2E48C4-783B-4229-858D-A6DE4014FA0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Phonak</vt:lpstr>
      <vt:lpstr>Social: Check your hearing Posts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Ross, Alicia</dc:creator>
  <cp:lastModifiedBy>Zyck, Mallory</cp:lastModifiedBy>
  <cp:revision>23</cp:revision>
  <dcterms:created xsi:type="dcterms:W3CDTF">2020-08-11T14:38:47Z</dcterms:created>
  <dcterms:modified xsi:type="dcterms:W3CDTF">2022-08-25T20:37:23Z</dcterms:modified>
</cp:coreProperties>
</file>